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308" r:id="rId5"/>
    <p:sldId id="264" r:id="rId6"/>
    <p:sldId id="312" r:id="rId7"/>
    <p:sldId id="328" r:id="rId8"/>
    <p:sldId id="307" r:id="rId9"/>
    <p:sldId id="311" r:id="rId10"/>
    <p:sldId id="316" r:id="rId11"/>
    <p:sldId id="306" r:id="rId12"/>
    <p:sldId id="326" r:id="rId13"/>
    <p:sldId id="327" r:id="rId14"/>
    <p:sldId id="313" r:id="rId15"/>
    <p:sldId id="304" r:id="rId16"/>
    <p:sldId id="305" r:id="rId17"/>
    <p:sldId id="317" r:id="rId18"/>
    <p:sldId id="329" r:id="rId19"/>
    <p:sldId id="324" r:id="rId20"/>
    <p:sldId id="309" r:id="rId21"/>
    <p:sldId id="271" r:id="rId22"/>
    <p:sldId id="318" r:id="rId23"/>
    <p:sldId id="320" r:id="rId24"/>
    <p:sldId id="330" r:id="rId25"/>
    <p:sldId id="310" r:id="rId26"/>
    <p:sldId id="321" r:id="rId27"/>
    <p:sldId id="322" r:id="rId28"/>
    <p:sldId id="314" r:id="rId29"/>
    <p:sldId id="315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56C"/>
    <a:srgbClr val="32AEB8"/>
    <a:srgbClr val="F7FC8E"/>
    <a:srgbClr val="FC730C"/>
    <a:srgbClr val="F9FFAB"/>
    <a:srgbClr val="0435EA"/>
    <a:srgbClr val="FF500C"/>
    <a:srgbClr val="FFFF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7" autoAdjust="0"/>
    <p:restoredTop sz="94628" autoAdjust="0"/>
  </p:normalViewPr>
  <p:slideViewPr>
    <p:cSldViewPr>
      <p:cViewPr varScale="1">
        <p:scale>
          <a:sx n="107" d="100"/>
          <a:sy n="107" d="100"/>
        </p:scale>
        <p:origin x="259" y="7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8A459-BC7A-45C6-B718-0AD1D031260B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D8A58-D865-4FB2-A341-3E8C8CB1B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9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D8A58-D865-4FB2-A341-3E8C8CB1B50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061023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3808901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Shape 8"/>
          <p:cNvSpPr txBox="1">
            <a:spLocks/>
          </p:cNvSpPr>
          <p:nvPr userDrawn="1"/>
        </p:nvSpPr>
        <p:spPr>
          <a:xfrm>
            <a:off x="769311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hape 8"/>
          <p:cNvSpPr txBox="1">
            <a:spLocks/>
          </p:cNvSpPr>
          <p:nvPr userDrawn="1"/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ko-KR"/>
            </a:defPPr>
            <a:lvl1pPr marL="0" lvl="0" algn="r" defTabSz="914400" rtl="0" eaLnBrk="1" latinLnBrk="1" hangingPunct="1">
              <a:buNone/>
              <a:defRPr sz="1200" b="1" kern="1200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1" hangingPunct="1">
              <a:buNone/>
              <a:defRPr sz="1200" b="1" kern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 txBox="1">
            <a:spLocks noGrp="1"/>
          </p:cNvSpPr>
          <p:nvPr>
            <p:ph type="sldNum" idx="4"/>
          </p:nvPr>
        </p:nvSpPr>
        <p:spPr>
          <a:xfrm>
            <a:off x="7656600" y="267494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ransition spd="slow">
    <p:push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 txBox="1">
            <a:spLocks noGrp="1"/>
          </p:cNvSpPr>
          <p:nvPr>
            <p:ph type="sldNum" idx="4"/>
          </p:nvPr>
        </p:nvSpPr>
        <p:spPr>
          <a:xfrm>
            <a:off x="7642262" y="12347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26656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EE045D2-AC18-4F3A-8282-FF331171942D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56" r:id="rId15"/>
  </p:sldLayoutIdLst>
  <p:transition spd="slow">
    <p:push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</p:sldLayoutIdLst>
  <p:transition spd="slow">
    <p:push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/>
        </p:nvSpPr>
        <p:spPr>
          <a:xfrm>
            <a:off x="-1571" y="0"/>
            <a:ext cx="9144000" cy="2711492"/>
          </a:xfrm>
          <a:prstGeom prst="rect">
            <a:avLst/>
          </a:prstGeom>
          <a:blipFill dpi="0" rotWithShape="1">
            <a:blip r:embed="rId4"/>
            <a:srcRect/>
            <a:stretch>
              <a:fillRect l="-39" r="-39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108012" y="2711492"/>
            <a:ext cx="9144000" cy="1580639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劇透神器</a:t>
            </a:r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劇集重點區間標籤系統</a:t>
            </a:r>
            <a:endParaRPr lang="en-US" altLang="zh-TW" sz="2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99692" y="4204511"/>
            <a:ext cx="5544616" cy="938989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zh-TW" altLang="en-US" sz="18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第八組</a:t>
            </a:r>
            <a:endParaRPr lang="en-US" altLang="zh-TW" sz="1800" b="1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r>
              <a:rPr lang="en-US" altLang="zh-TW" sz="1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張家瑋</a:t>
            </a:r>
          </a:p>
          <a:p>
            <a:pPr lvl="0" algn="ctr" latinLnBrk="0">
              <a:spcBef>
                <a:spcPts val="0"/>
              </a:spcBef>
              <a:buClr>
                <a:srgbClr val="000000"/>
              </a:buClr>
            </a:pPr>
            <a:r>
              <a:rPr lang="zh-TW" altLang="en-US" sz="1600" b="1" kern="0" dirty="0">
                <a:solidFill>
                  <a:srgbClr val="002060"/>
                </a:solidFill>
                <a:ea typeface="微軟正黑體" pitchFamily="34" charset="-120"/>
                <a:cs typeface="Arial"/>
                <a:sym typeface="Arial"/>
              </a:rPr>
              <a:t>組員</a:t>
            </a:r>
            <a:r>
              <a:rPr lang="en-US" altLang="zh-TW" sz="1600" b="1" kern="0" dirty="0">
                <a:solidFill>
                  <a:srgbClr val="002060"/>
                </a:solidFill>
                <a:ea typeface="微軟正黑體" pitchFamily="34" charset="-120"/>
                <a:cs typeface="Arial"/>
                <a:sym typeface="Arial"/>
              </a:rPr>
              <a:t>:</a:t>
            </a:r>
            <a:r>
              <a:rPr lang="zh-TW" altLang="en-US" sz="1600" b="1" kern="0" dirty="0">
                <a:solidFill>
                  <a:srgbClr val="002060"/>
                </a:solidFill>
                <a:ea typeface="微軟正黑體" pitchFamily="34" charset="-120"/>
                <a:cs typeface="Arial"/>
                <a:sym typeface="Arial"/>
              </a:rPr>
              <a:t>曾廣平、盧靖文、吳盈陵、陳昱霖、施儒宏、林泓諭</a:t>
            </a:r>
          </a:p>
        </p:txBody>
      </p:sp>
      <p:cxnSp>
        <p:nvCxnSpPr>
          <p:cNvPr id="8" name="Straight Connector 13"/>
          <p:cNvCxnSpPr/>
          <p:nvPr/>
        </p:nvCxnSpPr>
        <p:spPr>
          <a:xfrm>
            <a:off x="1002842" y="4011910"/>
            <a:ext cx="6953534" cy="0"/>
          </a:xfrm>
          <a:prstGeom prst="line">
            <a:avLst/>
          </a:prstGeom>
          <a:ln w="28575">
            <a:solidFill>
              <a:srgbClr val="FFFF00"/>
            </a:solidFill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Shape 222"/>
          <p:cNvSpPr txBox="1">
            <a:spLocks/>
          </p:cNvSpPr>
          <p:nvPr/>
        </p:nvSpPr>
        <p:spPr>
          <a:xfrm>
            <a:off x="1221067" y="3082138"/>
            <a:ext cx="2991125" cy="456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-US" altLang="zh-TW" sz="3200" b="1" dirty="0">
              <a:solidFill>
                <a:srgbClr val="FFFF99"/>
              </a:solidFill>
              <a:effectLst>
                <a:outerShdw blurRad="38100" dist="38100" dir="2700000" algn="tl">
                  <a:srgbClr val="92D050"/>
                </a:outerShdw>
              </a:effectLst>
              <a:latin typeface="MV Boli" pitchFamily="2" charset="0"/>
              <a:ea typeface="微軟正黑體" panose="020B0604030504040204" pitchFamily="34" charset="-120"/>
              <a:cs typeface="MV Boli" pitchFamily="2" charset="0"/>
              <a:sym typeface="Roboto Condensed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49286" y="0"/>
            <a:ext cx="6120680" cy="73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-56579" y="1635646"/>
            <a:ext cx="9200579" cy="1077315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437229" y="1819154"/>
            <a:ext cx="5831632" cy="737290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人工智慧應用實務</a:t>
            </a:r>
            <a:endParaRPr lang="en-US" altLang="zh-TW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11bdac41-fd77-4a13-99de-c185d7fa655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E85EE590-831F-4D0F-8614-70EAB23799A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rot="1694273">
            <a:off x="8077944" y="3363223"/>
            <a:ext cx="766053" cy="1422670"/>
            <a:chOff x="8051801" y="2667000"/>
            <a:chExt cx="666750" cy="1238251"/>
          </a:xfrm>
        </p:grpSpPr>
        <p:sp>
          <p:nvSpPr>
            <p:cNvPr id="20" name="iṩľîďè">
              <a:extLst>
                <a:ext uri="{FF2B5EF4-FFF2-40B4-BE49-F238E27FC236}">
                  <a16:creationId xmlns="" xmlns:a16="http://schemas.microsoft.com/office/drawing/2014/main" id="{19A18AC0-32CB-4866-8017-EEE0BA827BDE}"/>
                </a:ext>
              </a:extLst>
            </p:cNvPr>
            <p:cNvSpPr/>
            <p:nvPr/>
          </p:nvSpPr>
          <p:spPr bwMode="auto">
            <a:xfrm>
              <a:off x="8062913" y="2679700"/>
              <a:ext cx="644525" cy="6429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ḻíḑe">
              <a:extLst>
                <a:ext uri="{FF2B5EF4-FFF2-40B4-BE49-F238E27FC236}">
                  <a16:creationId xmlns="" xmlns:a16="http://schemas.microsoft.com/office/drawing/2014/main" id="{C897EBF2-8039-4E77-9FF5-E6464AC90A79}"/>
                </a:ext>
              </a:extLst>
            </p:cNvPr>
            <p:cNvSpPr/>
            <p:nvPr/>
          </p:nvSpPr>
          <p:spPr bwMode="auto">
            <a:xfrm>
              <a:off x="8051801" y="2667000"/>
              <a:ext cx="666750" cy="666750"/>
            </a:xfrm>
            <a:custGeom>
              <a:avLst/>
              <a:gdLst>
                <a:gd name="T0" fmla="*/ 298 w 596"/>
                <a:gd name="T1" fmla="*/ 596 h 596"/>
                <a:gd name="T2" fmla="*/ 0 w 596"/>
                <a:gd name="T3" fmla="*/ 298 h 596"/>
                <a:gd name="T4" fmla="*/ 298 w 596"/>
                <a:gd name="T5" fmla="*/ 0 h 596"/>
                <a:gd name="T6" fmla="*/ 596 w 596"/>
                <a:gd name="T7" fmla="*/ 298 h 596"/>
                <a:gd name="T8" fmla="*/ 298 w 596"/>
                <a:gd name="T9" fmla="*/ 596 h 596"/>
                <a:gd name="T10" fmla="*/ 298 w 596"/>
                <a:gd name="T11" fmla="*/ 20 h 596"/>
                <a:gd name="T12" fmla="*/ 20 w 596"/>
                <a:gd name="T13" fmla="*/ 298 h 596"/>
                <a:gd name="T14" fmla="*/ 298 w 596"/>
                <a:gd name="T15" fmla="*/ 576 h 596"/>
                <a:gd name="T16" fmla="*/ 576 w 596"/>
                <a:gd name="T17" fmla="*/ 298 h 596"/>
                <a:gd name="T18" fmla="*/ 298 w 596"/>
                <a:gd name="T19" fmla="*/ 2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6" h="596">
                  <a:moveTo>
                    <a:pt x="298" y="596"/>
                  </a:moveTo>
                  <a:cubicBezTo>
                    <a:pt x="134" y="596"/>
                    <a:pt x="0" y="462"/>
                    <a:pt x="0" y="298"/>
                  </a:cubicBezTo>
                  <a:cubicBezTo>
                    <a:pt x="0" y="134"/>
                    <a:pt x="134" y="0"/>
                    <a:pt x="298" y="0"/>
                  </a:cubicBezTo>
                  <a:cubicBezTo>
                    <a:pt x="462" y="0"/>
                    <a:pt x="596" y="134"/>
                    <a:pt x="596" y="298"/>
                  </a:cubicBezTo>
                  <a:cubicBezTo>
                    <a:pt x="596" y="462"/>
                    <a:pt x="462" y="596"/>
                    <a:pt x="298" y="596"/>
                  </a:cubicBezTo>
                  <a:close/>
                  <a:moveTo>
                    <a:pt x="298" y="20"/>
                  </a:moveTo>
                  <a:cubicBezTo>
                    <a:pt x="145" y="20"/>
                    <a:pt x="20" y="145"/>
                    <a:pt x="20" y="298"/>
                  </a:cubicBezTo>
                  <a:cubicBezTo>
                    <a:pt x="20" y="451"/>
                    <a:pt x="145" y="576"/>
                    <a:pt x="298" y="576"/>
                  </a:cubicBezTo>
                  <a:cubicBezTo>
                    <a:pt x="451" y="576"/>
                    <a:pt x="576" y="451"/>
                    <a:pt x="576" y="298"/>
                  </a:cubicBezTo>
                  <a:cubicBezTo>
                    <a:pt x="576" y="145"/>
                    <a:pt x="451" y="20"/>
                    <a:pt x="298" y="2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ŝľïḓê">
              <a:extLst>
                <a:ext uri="{FF2B5EF4-FFF2-40B4-BE49-F238E27FC236}">
                  <a16:creationId xmlns="" xmlns:a16="http://schemas.microsoft.com/office/drawing/2014/main" id="{D4AA8834-97FF-4F75-A8D5-740A2AB31B47}"/>
                </a:ext>
              </a:extLst>
            </p:cNvPr>
            <p:cNvSpPr/>
            <p:nvPr/>
          </p:nvSpPr>
          <p:spPr bwMode="auto">
            <a:xfrm>
              <a:off x="8134351" y="2751138"/>
              <a:ext cx="501650" cy="500063"/>
            </a:xfrm>
            <a:prstGeom prst="ellipse">
              <a:avLst/>
            </a:prstGeom>
            <a:solidFill>
              <a:srgbClr val="BCEBDD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ṣliďé">
              <a:extLst>
                <a:ext uri="{FF2B5EF4-FFF2-40B4-BE49-F238E27FC236}">
                  <a16:creationId xmlns="" xmlns:a16="http://schemas.microsoft.com/office/drawing/2014/main" id="{A66EA5AE-7257-4C2D-A2FB-573C9A6C2C3A}"/>
                </a:ext>
              </a:extLst>
            </p:cNvPr>
            <p:cNvSpPr/>
            <p:nvPr/>
          </p:nvSpPr>
          <p:spPr bwMode="auto">
            <a:xfrm>
              <a:off x="8123238" y="2738438"/>
              <a:ext cx="523875" cy="523875"/>
            </a:xfrm>
            <a:custGeom>
              <a:avLst/>
              <a:gdLst>
                <a:gd name="T0" fmla="*/ 234 w 468"/>
                <a:gd name="T1" fmla="*/ 468 h 468"/>
                <a:gd name="T2" fmla="*/ 0 w 468"/>
                <a:gd name="T3" fmla="*/ 234 h 468"/>
                <a:gd name="T4" fmla="*/ 234 w 468"/>
                <a:gd name="T5" fmla="*/ 0 h 468"/>
                <a:gd name="T6" fmla="*/ 468 w 468"/>
                <a:gd name="T7" fmla="*/ 234 h 468"/>
                <a:gd name="T8" fmla="*/ 234 w 468"/>
                <a:gd name="T9" fmla="*/ 468 h 468"/>
                <a:gd name="T10" fmla="*/ 234 w 468"/>
                <a:gd name="T11" fmla="*/ 20 h 468"/>
                <a:gd name="T12" fmla="*/ 20 w 468"/>
                <a:gd name="T13" fmla="*/ 234 h 468"/>
                <a:gd name="T14" fmla="*/ 234 w 468"/>
                <a:gd name="T15" fmla="*/ 448 h 468"/>
                <a:gd name="T16" fmla="*/ 448 w 468"/>
                <a:gd name="T17" fmla="*/ 234 h 468"/>
                <a:gd name="T18" fmla="*/ 234 w 468"/>
                <a:gd name="T19" fmla="*/ 2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68">
                  <a:moveTo>
                    <a:pt x="234" y="468"/>
                  </a:moveTo>
                  <a:cubicBezTo>
                    <a:pt x="105" y="468"/>
                    <a:pt x="0" y="363"/>
                    <a:pt x="0" y="234"/>
                  </a:cubicBezTo>
                  <a:cubicBezTo>
                    <a:pt x="0" y="105"/>
                    <a:pt x="105" y="0"/>
                    <a:pt x="234" y="0"/>
                  </a:cubicBezTo>
                  <a:cubicBezTo>
                    <a:pt x="363" y="0"/>
                    <a:pt x="468" y="105"/>
                    <a:pt x="468" y="234"/>
                  </a:cubicBezTo>
                  <a:cubicBezTo>
                    <a:pt x="468" y="363"/>
                    <a:pt x="363" y="468"/>
                    <a:pt x="234" y="468"/>
                  </a:cubicBezTo>
                  <a:close/>
                  <a:moveTo>
                    <a:pt x="234" y="20"/>
                  </a:moveTo>
                  <a:cubicBezTo>
                    <a:pt x="116" y="20"/>
                    <a:pt x="20" y="116"/>
                    <a:pt x="20" y="234"/>
                  </a:cubicBezTo>
                  <a:cubicBezTo>
                    <a:pt x="20" y="352"/>
                    <a:pt x="116" y="448"/>
                    <a:pt x="234" y="448"/>
                  </a:cubicBezTo>
                  <a:cubicBezTo>
                    <a:pt x="352" y="448"/>
                    <a:pt x="448" y="352"/>
                    <a:pt x="448" y="234"/>
                  </a:cubicBezTo>
                  <a:cubicBezTo>
                    <a:pt x="448" y="116"/>
                    <a:pt x="352" y="20"/>
                    <a:pt x="234" y="2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şḷïďê">
              <a:extLst>
                <a:ext uri="{FF2B5EF4-FFF2-40B4-BE49-F238E27FC236}">
                  <a16:creationId xmlns="" xmlns:a16="http://schemas.microsoft.com/office/drawing/2014/main" id="{60284A59-11F5-4E17-B333-0BD0AFF2B277}"/>
                </a:ext>
              </a:extLst>
            </p:cNvPr>
            <p:cNvSpPr/>
            <p:nvPr/>
          </p:nvSpPr>
          <p:spPr bwMode="auto">
            <a:xfrm>
              <a:off x="8315326" y="3322638"/>
              <a:ext cx="142875" cy="571500"/>
            </a:xfrm>
            <a:custGeom>
              <a:avLst/>
              <a:gdLst>
                <a:gd name="T0" fmla="*/ 67 w 90"/>
                <a:gd name="T1" fmla="*/ 90 h 360"/>
                <a:gd name="T2" fmla="*/ 67 w 90"/>
                <a:gd name="T3" fmla="*/ 0 h 360"/>
                <a:gd name="T4" fmla="*/ 21 w 90"/>
                <a:gd name="T5" fmla="*/ 0 h 360"/>
                <a:gd name="T6" fmla="*/ 21 w 90"/>
                <a:gd name="T7" fmla="*/ 90 h 360"/>
                <a:gd name="T8" fmla="*/ 0 w 90"/>
                <a:gd name="T9" fmla="*/ 90 h 360"/>
                <a:gd name="T10" fmla="*/ 0 w 90"/>
                <a:gd name="T11" fmla="*/ 360 h 360"/>
                <a:gd name="T12" fmla="*/ 90 w 90"/>
                <a:gd name="T13" fmla="*/ 360 h 360"/>
                <a:gd name="T14" fmla="*/ 90 w 90"/>
                <a:gd name="T15" fmla="*/ 90 h 360"/>
                <a:gd name="T16" fmla="*/ 67 w 90"/>
                <a:gd name="T17" fmla="*/ 9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360">
                  <a:moveTo>
                    <a:pt x="67" y="90"/>
                  </a:moveTo>
                  <a:lnTo>
                    <a:pt x="67" y="0"/>
                  </a:lnTo>
                  <a:lnTo>
                    <a:pt x="21" y="0"/>
                  </a:lnTo>
                  <a:lnTo>
                    <a:pt x="21" y="90"/>
                  </a:lnTo>
                  <a:lnTo>
                    <a:pt x="0" y="90"/>
                  </a:lnTo>
                  <a:lnTo>
                    <a:pt x="0" y="360"/>
                  </a:lnTo>
                  <a:lnTo>
                    <a:pt x="90" y="360"/>
                  </a:lnTo>
                  <a:lnTo>
                    <a:pt x="90" y="90"/>
                  </a:lnTo>
                  <a:lnTo>
                    <a:pt x="67" y="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śḻïḓé">
              <a:extLst>
                <a:ext uri="{FF2B5EF4-FFF2-40B4-BE49-F238E27FC236}">
                  <a16:creationId xmlns="" xmlns:a16="http://schemas.microsoft.com/office/drawing/2014/main" id="{1BCFA98E-9F0A-42A7-89F6-91DD17E8B502}"/>
                </a:ext>
              </a:extLst>
            </p:cNvPr>
            <p:cNvSpPr/>
            <p:nvPr/>
          </p:nvSpPr>
          <p:spPr bwMode="auto">
            <a:xfrm>
              <a:off x="8304213" y="3309938"/>
              <a:ext cx="166688" cy="595313"/>
            </a:xfrm>
            <a:custGeom>
              <a:avLst/>
              <a:gdLst>
                <a:gd name="T0" fmla="*/ 105 w 105"/>
                <a:gd name="T1" fmla="*/ 375 h 375"/>
                <a:gd name="T2" fmla="*/ 0 w 105"/>
                <a:gd name="T3" fmla="*/ 375 h 375"/>
                <a:gd name="T4" fmla="*/ 0 w 105"/>
                <a:gd name="T5" fmla="*/ 90 h 375"/>
                <a:gd name="T6" fmla="*/ 21 w 105"/>
                <a:gd name="T7" fmla="*/ 90 h 375"/>
                <a:gd name="T8" fmla="*/ 21 w 105"/>
                <a:gd name="T9" fmla="*/ 0 h 375"/>
                <a:gd name="T10" fmla="*/ 81 w 105"/>
                <a:gd name="T11" fmla="*/ 0 h 375"/>
                <a:gd name="T12" fmla="*/ 81 w 105"/>
                <a:gd name="T13" fmla="*/ 90 h 375"/>
                <a:gd name="T14" fmla="*/ 105 w 105"/>
                <a:gd name="T15" fmla="*/ 90 h 375"/>
                <a:gd name="T16" fmla="*/ 105 w 105"/>
                <a:gd name="T17" fmla="*/ 375 h 375"/>
                <a:gd name="T18" fmla="*/ 14 w 105"/>
                <a:gd name="T19" fmla="*/ 360 h 375"/>
                <a:gd name="T20" fmla="*/ 90 w 105"/>
                <a:gd name="T21" fmla="*/ 360 h 375"/>
                <a:gd name="T22" fmla="*/ 90 w 105"/>
                <a:gd name="T23" fmla="*/ 105 h 375"/>
                <a:gd name="T24" fmla="*/ 66 w 105"/>
                <a:gd name="T25" fmla="*/ 105 h 375"/>
                <a:gd name="T26" fmla="*/ 66 w 105"/>
                <a:gd name="T27" fmla="*/ 15 h 375"/>
                <a:gd name="T28" fmla="*/ 36 w 105"/>
                <a:gd name="T29" fmla="*/ 15 h 375"/>
                <a:gd name="T30" fmla="*/ 36 w 105"/>
                <a:gd name="T31" fmla="*/ 105 h 375"/>
                <a:gd name="T32" fmla="*/ 14 w 105"/>
                <a:gd name="T33" fmla="*/ 105 h 375"/>
                <a:gd name="T34" fmla="*/ 14 w 105"/>
                <a:gd name="T35" fmla="*/ 36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375">
                  <a:moveTo>
                    <a:pt x="105" y="375"/>
                  </a:moveTo>
                  <a:lnTo>
                    <a:pt x="0" y="375"/>
                  </a:lnTo>
                  <a:lnTo>
                    <a:pt x="0" y="90"/>
                  </a:lnTo>
                  <a:lnTo>
                    <a:pt x="21" y="90"/>
                  </a:lnTo>
                  <a:lnTo>
                    <a:pt x="21" y="0"/>
                  </a:lnTo>
                  <a:lnTo>
                    <a:pt x="81" y="0"/>
                  </a:lnTo>
                  <a:lnTo>
                    <a:pt x="81" y="90"/>
                  </a:lnTo>
                  <a:lnTo>
                    <a:pt x="105" y="90"/>
                  </a:lnTo>
                  <a:lnTo>
                    <a:pt x="105" y="375"/>
                  </a:lnTo>
                  <a:close/>
                  <a:moveTo>
                    <a:pt x="14" y="360"/>
                  </a:moveTo>
                  <a:lnTo>
                    <a:pt x="90" y="360"/>
                  </a:lnTo>
                  <a:lnTo>
                    <a:pt x="90" y="105"/>
                  </a:lnTo>
                  <a:lnTo>
                    <a:pt x="66" y="105"/>
                  </a:lnTo>
                  <a:lnTo>
                    <a:pt x="66" y="15"/>
                  </a:lnTo>
                  <a:lnTo>
                    <a:pt x="36" y="15"/>
                  </a:lnTo>
                  <a:lnTo>
                    <a:pt x="36" y="105"/>
                  </a:lnTo>
                  <a:lnTo>
                    <a:pt x="14" y="105"/>
                  </a:lnTo>
                  <a:lnTo>
                    <a:pt x="14" y="3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ŝḻiḓê">
              <a:extLst>
                <a:ext uri="{FF2B5EF4-FFF2-40B4-BE49-F238E27FC236}">
                  <a16:creationId xmlns="" xmlns:a16="http://schemas.microsoft.com/office/drawing/2014/main" id="{17F47A8E-B3A2-4CA4-97EF-02DC351C62D6}"/>
                </a:ext>
              </a:extLst>
            </p:cNvPr>
            <p:cNvSpPr/>
            <p:nvPr/>
          </p:nvSpPr>
          <p:spPr bwMode="auto">
            <a:xfrm>
              <a:off x="8348663" y="3465513"/>
              <a:ext cx="73025" cy="0"/>
            </a:xfrm>
            <a:custGeom>
              <a:avLst/>
              <a:gdLst>
                <a:gd name="T0" fmla="*/ 0 w 46"/>
                <a:gd name="T1" fmla="*/ 46 w 46"/>
                <a:gd name="T2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6">
                  <a:moveTo>
                    <a:pt x="0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ŝḷíḓé">
              <a:extLst>
                <a:ext uri="{FF2B5EF4-FFF2-40B4-BE49-F238E27FC236}">
                  <a16:creationId xmlns="" xmlns:a16="http://schemas.microsoft.com/office/drawing/2014/main" id="{A7A5D918-A006-45DE-9F33-8EB14F271FC3}"/>
                </a:ext>
              </a:extLst>
            </p:cNvPr>
            <p:cNvSpPr/>
            <p:nvPr/>
          </p:nvSpPr>
          <p:spPr bwMode="auto">
            <a:xfrm>
              <a:off x="8348663" y="3452813"/>
              <a:ext cx="73025" cy="238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ṣľídè">
              <a:extLst>
                <a:ext uri="{FF2B5EF4-FFF2-40B4-BE49-F238E27FC236}">
                  <a16:creationId xmlns="" xmlns:a16="http://schemas.microsoft.com/office/drawing/2014/main" id="{A629BEFE-FD26-44C9-BD59-EDFCE0FD6AE2}"/>
                </a:ext>
              </a:extLst>
            </p:cNvPr>
            <p:cNvSpPr/>
            <p:nvPr/>
          </p:nvSpPr>
          <p:spPr bwMode="auto">
            <a:xfrm>
              <a:off x="8315326" y="3521075"/>
              <a:ext cx="142875" cy="222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Sļïḋê">
              <a:extLst>
                <a:ext uri="{FF2B5EF4-FFF2-40B4-BE49-F238E27FC236}">
                  <a16:creationId xmlns="" xmlns:a16="http://schemas.microsoft.com/office/drawing/2014/main" id="{998DA88B-D398-4087-AFB5-275AED552F0B}"/>
                </a:ext>
              </a:extLst>
            </p:cNvPr>
            <p:cNvSpPr/>
            <p:nvPr/>
          </p:nvSpPr>
          <p:spPr bwMode="auto">
            <a:xfrm>
              <a:off x="8315326" y="3811588"/>
              <a:ext cx="142875" cy="222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şliḑè">
              <a:extLst>
                <a:ext uri="{FF2B5EF4-FFF2-40B4-BE49-F238E27FC236}">
                  <a16:creationId xmlns="" xmlns:a16="http://schemas.microsoft.com/office/drawing/2014/main" id="{460201E5-6113-46B1-B233-BDBE8A0EA550}"/>
                </a:ext>
              </a:extLst>
            </p:cNvPr>
            <p:cNvSpPr/>
            <p:nvPr/>
          </p:nvSpPr>
          <p:spPr bwMode="auto">
            <a:xfrm>
              <a:off x="8348663" y="3106738"/>
              <a:ext cx="73025" cy="714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ṩḻïďe">
              <a:extLst>
                <a:ext uri="{FF2B5EF4-FFF2-40B4-BE49-F238E27FC236}">
                  <a16:creationId xmlns="" xmlns:a16="http://schemas.microsoft.com/office/drawing/2014/main" id="{E2539F81-B38F-48A8-A052-673192446D6B}"/>
                </a:ext>
              </a:extLst>
            </p:cNvPr>
            <p:cNvSpPr/>
            <p:nvPr/>
          </p:nvSpPr>
          <p:spPr bwMode="auto">
            <a:xfrm>
              <a:off x="8337551" y="3095625"/>
              <a:ext cx="95250" cy="93663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20 h 84"/>
                <a:gd name="T12" fmla="*/ 20 w 84"/>
                <a:gd name="T13" fmla="*/ 42 h 84"/>
                <a:gd name="T14" fmla="*/ 42 w 84"/>
                <a:gd name="T15" fmla="*/ 64 h 84"/>
                <a:gd name="T16" fmla="*/ 64 w 84"/>
                <a:gd name="T17" fmla="*/ 42 h 84"/>
                <a:gd name="T18" fmla="*/ 42 w 84"/>
                <a:gd name="T19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6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6"/>
                    <a:pt x="65" y="84"/>
                    <a:pt x="42" y="84"/>
                  </a:cubicBezTo>
                  <a:close/>
                  <a:moveTo>
                    <a:pt x="42" y="20"/>
                  </a:moveTo>
                  <a:cubicBezTo>
                    <a:pt x="30" y="20"/>
                    <a:pt x="20" y="30"/>
                    <a:pt x="20" y="42"/>
                  </a:cubicBezTo>
                  <a:cubicBezTo>
                    <a:pt x="20" y="55"/>
                    <a:pt x="30" y="64"/>
                    <a:pt x="42" y="64"/>
                  </a:cubicBezTo>
                  <a:cubicBezTo>
                    <a:pt x="54" y="64"/>
                    <a:pt x="64" y="55"/>
                    <a:pt x="64" y="42"/>
                  </a:cubicBezTo>
                  <a:cubicBezTo>
                    <a:pt x="64" y="30"/>
                    <a:pt x="54" y="20"/>
                    <a:pt x="42" y="2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ḻíḍe">
              <a:extLst>
                <a:ext uri="{FF2B5EF4-FFF2-40B4-BE49-F238E27FC236}">
                  <a16:creationId xmlns="" xmlns:a16="http://schemas.microsoft.com/office/drawing/2014/main" id="{F59CE89A-D00B-4198-96E7-03B3E3433000}"/>
                </a:ext>
              </a:extLst>
            </p:cNvPr>
            <p:cNvSpPr/>
            <p:nvPr/>
          </p:nvSpPr>
          <p:spPr bwMode="auto">
            <a:xfrm>
              <a:off x="8348663" y="2820988"/>
              <a:ext cx="73025" cy="249238"/>
            </a:xfrm>
            <a:custGeom>
              <a:avLst/>
              <a:gdLst>
                <a:gd name="T0" fmla="*/ 46 w 46"/>
                <a:gd name="T1" fmla="*/ 0 h 157"/>
                <a:gd name="T2" fmla="*/ 0 w 46"/>
                <a:gd name="T3" fmla="*/ 0 h 157"/>
                <a:gd name="T4" fmla="*/ 12 w 46"/>
                <a:gd name="T5" fmla="*/ 157 h 157"/>
                <a:gd name="T6" fmla="*/ 34 w 46"/>
                <a:gd name="T7" fmla="*/ 157 h 157"/>
                <a:gd name="T8" fmla="*/ 46 w 46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57">
                  <a:moveTo>
                    <a:pt x="46" y="0"/>
                  </a:moveTo>
                  <a:lnTo>
                    <a:pt x="0" y="0"/>
                  </a:lnTo>
                  <a:lnTo>
                    <a:pt x="12" y="157"/>
                  </a:lnTo>
                  <a:lnTo>
                    <a:pt x="34" y="15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ṧlidè">
              <a:extLst>
                <a:ext uri="{FF2B5EF4-FFF2-40B4-BE49-F238E27FC236}">
                  <a16:creationId xmlns="" xmlns:a16="http://schemas.microsoft.com/office/drawing/2014/main" id="{2D460BA4-6DB0-402C-BC14-242C3C855B8D}"/>
                </a:ext>
              </a:extLst>
            </p:cNvPr>
            <p:cNvSpPr/>
            <p:nvPr/>
          </p:nvSpPr>
          <p:spPr bwMode="auto">
            <a:xfrm>
              <a:off x="8337551" y="2809875"/>
              <a:ext cx="95250" cy="271463"/>
            </a:xfrm>
            <a:custGeom>
              <a:avLst/>
              <a:gdLst>
                <a:gd name="T0" fmla="*/ 48 w 60"/>
                <a:gd name="T1" fmla="*/ 171 h 171"/>
                <a:gd name="T2" fmla="*/ 12 w 60"/>
                <a:gd name="T3" fmla="*/ 171 h 171"/>
                <a:gd name="T4" fmla="*/ 0 w 60"/>
                <a:gd name="T5" fmla="*/ 0 h 171"/>
                <a:gd name="T6" fmla="*/ 60 w 60"/>
                <a:gd name="T7" fmla="*/ 0 h 171"/>
                <a:gd name="T8" fmla="*/ 48 w 60"/>
                <a:gd name="T9" fmla="*/ 171 h 171"/>
                <a:gd name="T10" fmla="*/ 25 w 60"/>
                <a:gd name="T11" fmla="*/ 157 h 171"/>
                <a:gd name="T12" fmla="*/ 35 w 60"/>
                <a:gd name="T13" fmla="*/ 157 h 171"/>
                <a:gd name="T14" fmla="*/ 45 w 60"/>
                <a:gd name="T15" fmla="*/ 14 h 171"/>
                <a:gd name="T16" fmla="*/ 15 w 60"/>
                <a:gd name="T17" fmla="*/ 14 h 171"/>
                <a:gd name="T18" fmla="*/ 25 w 60"/>
                <a:gd name="T19" fmla="*/ 15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1">
                  <a:moveTo>
                    <a:pt x="48" y="171"/>
                  </a:moveTo>
                  <a:lnTo>
                    <a:pt x="12" y="17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48" y="171"/>
                  </a:lnTo>
                  <a:close/>
                  <a:moveTo>
                    <a:pt x="25" y="157"/>
                  </a:moveTo>
                  <a:lnTo>
                    <a:pt x="35" y="157"/>
                  </a:lnTo>
                  <a:lnTo>
                    <a:pt x="45" y="14"/>
                  </a:lnTo>
                  <a:lnTo>
                    <a:pt x="15" y="14"/>
                  </a:lnTo>
                  <a:lnTo>
                    <a:pt x="25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矩形 33"/>
          <p:cNvSpPr/>
          <p:nvPr/>
        </p:nvSpPr>
        <p:spPr>
          <a:xfrm>
            <a:off x="7473938" y="484415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altLang="zh-TW" b="1" dirty="0">
                <a:solidFill>
                  <a:srgbClr val="32AEB8"/>
                </a:solidFill>
                <a:effectLst>
                  <a:outerShdw blurRad="38100" dist="38100" dir="2700000" algn="tl">
                    <a:srgbClr val="92D050"/>
                  </a:outerShdw>
                </a:effectLst>
                <a:latin typeface="MV Boli" pitchFamily="2" charset="0"/>
                <a:ea typeface="微軟正黑體" panose="020B0604030504040204" pitchFamily="34" charset="-120"/>
                <a:cs typeface="MV Boli" pitchFamily="2" charset="0"/>
                <a:sym typeface="Roboto Condensed"/>
              </a:rPr>
              <a:t>Movie Cracker</a:t>
            </a:r>
          </a:p>
        </p:txBody>
      </p:sp>
      <p:grpSp>
        <p:nvGrpSpPr>
          <p:cNvPr id="65" name="2ba576d4-227b-4c11-9f56-32fef1961a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251520" y="3239648"/>
            <a:ext cx="698092" cy="597666"/>
            <a:chOff x="3480831" y="1333500"/>
            <a:chExt cx="5458939" cy="4673600"/>
          </a:xfrm>
        </p:grpSpPr>
        <p:sp>
          <p:nvSpPr>
            <p:cNvPr id="66" name="iṡ1íd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58365992-4A6A-4CC0-B049-515C2CFB1E6E}"/>
                </a:ext>
              </a:extLst>
            </p:cNvPr>
            <p:cNvSpPr/>
            <p:nvPr/>
          </p:nvSpPr>
          <p:spPr bwMode="auto">
            <a:xfrm>
              <a:off x="6083987" y="1437848"/>
              <a:ext cx="444845" cy="1927655"/>
            </a:xfrm>
            <a:custGeom>
              <a:avLst/>
              <a:gdLst>
                <a:gd name="T0" fmla="*/ 0 w 81"/>
                <a:gd name="T1" fmla="*/ 0 h 351"/>
                <a:gd name="T2" fmla="*/ 81 w 81"/>
                <a:gd name="T3" fmla="*/ 0 h 351"/>
                <a:gd name="T4" fmla="*/ 39 w 81"/>
                <a:gd name="T5" fmla="*/ 351 h 351"/>
                <a:gd name="T6" fmla="*/ 0 w 81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351">
                  <a:moveTo>
                    <a:pt x="0" y="0"/>
                  </a:moveTo>
                  <a:lnTo>
                    <a:pt x="81" y="0"/>
                  </a:lnTo>
                  <a:lnTo>
                    <a:pt x="39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7" name="ïṣļíḑ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AF33CCE2-A4CC-47DD-8D5A-4B3F30F82006}"/>
                </a:ext>
              </a:extLst>
            </p:cNvPr>
            <p:cNvSpPr/>
            <p:nvPr/>
          </p:nvSpPr>
          <p:spPr bwMode="auto">
            <a:xfrm>
              <a:off x="6083987" y="4090429"/>
              <a:ext cx="444845" cy="1916671"/>
            </a:xfrm>
            <a:custGeom>
              <a:avLst/>
              <a:gdLst>
                <a:gd name="T0" fmla="*/ 81 w 81"/>
                <a:gd name="T1" fmla="*/ 349 h 349"/>
                <a:gd name="T2" fmla="*/ 0 w 81"/>
                <a:gd name="T3" fmla="*/ 349 h 349"/>
                <a:gd name="T4" fmla="*/ 39 w 81"/>
                <a:gd name="T5" fmla="*/ 0 h 349"/>
                <a:gd name="T6" fmla="*/ 81 w 81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349">
                  <a:moveTo>
                    <a:pt x="81" y="349"/>
                  </a:moveTo>
                  <a:lnTo>
                    <a:pt x="0" y="349"/>
                  </a:lnTo>
                  <a:lnTo>
                    <a:pt x="39" y="0"/>
                  </a:lnTo>
                  <a:lnTo>
                    <a:pt x="81" y="349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8" name="îsľiď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17AB88C3-2A97-4C75-A30C-AB0F5BFA7417}"/>
                </a:ext>
              </a:extLst>
            </p:cNvPr>
            <p:cNvSpPr/>
            <p:nvPr/>
          </p:nvSpPr>
          <p:spPr bwMode="auto">
            <a:xfrm>
              <a:off x="4019036" y="3497305"/>
              <a:ext cx="1916671" cy="455829"/>
            </a:xfrm>
            <a:custGeom>
              <a:avLst/>
              <a:gdLst>
                <a:gd name="T0" fmla="*/ 0 w 349"/>
                <a:gd name="T1" fmla="*/ 83 h 83"/>
                <a:gd name="T2" fmla="*/ 0 w 349"/>
                <a:gd name="T3" fmla="*/ 0 h 83"/>
                <a:gd name="T4" fmla="*/ 349 w 349"/>
                <a:gd name="T5" fmla="*/ 42 h 83"/>
                <a:gd name="T6" fmla="*/ 0 w 349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83">
                  <a:moveTo>
                    <a:pt x="0" y="83"/>
                  </a:moveTo>
                  <a:lnTo>
                    <a:pt x="0" y="0"/>
                  </a:lnTo>
                  <a:lnTo>
                    <a:pt x="349" y="42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9" name="isḻíď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AB179A13-807D-4814-8307-AFA3757AB401}"/>
                </a:ext>
              </a:extLst>
            </p:cNvPr>
            <p:cNvSpPr/>
            <p:nvPr/>
          </p:nvSpPr>
          <p:spPr bwMode="auto">
            <a:xfrm>
              <a:off x="6677111" y="3497305"/>
              <a:ext cx="1916671" cy="455829"/>
            </a:xfrm>
            <a:custGeom>
              <a:avLst/>
              <a:gdLst>
                <a:gd name="T0" fmla="*/ 349 w 349"/>
                <a:gd name="T1" fmla="*/ 0 h 83"/>
                <a:gd name="T2" fmla="*/ 349 w 349"/>
                <a:gd name="T3" fmla="*/ 83 h 83"/>
                <a:gd name="T4" fmla="*/ 0 w 349"/>
                <a:gd name="T5" fmla="*/ 42 h 83"/>
                <a:gd name="T6" fmla="*/ 349 w 34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83">
                  <a:moveTo>
                    <a:pt x="349" y="0"/>
                  </a:moveTo>
                  <a:lnTo>
                    <a:pt x="349" y="83"/>
                  </a:lnTo>
                  <a:lnTo>
                    <a:pt x="0" y="4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íṧliḍ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8C0FD97D-4387-4526-98F5-BED4BC45BB77}"/>
                </a:ext>
              </a:extLst>
            </p:cNvPr>
            <p:cNvSpPr/>
            <p:nvPr/>
          </p:nvSpPr>
          <p:spPr bwMode="auto">
            <a:xfrm>
              <a:off x="4529784" y="1948592"/>
              <a:ext cx="1521255" cy="1515762"/>
            </a:xfrm>
            <a:custGeom>
              <a:avLst/>
              <a:gdLst>
                <a:gd name="T0" fmla="*/ 0 w 277"/>
                <a:gd name="T1" fmla="*/ 58 h 276"/>
                <a:gd name="T2" fmla="*/ 59 w 277"/>
                <a:gd name="T3" fmla="*/ 0 h 276"/>
                <a:gd name="T4" fmla="*/ 277 w 277"/>
                <a:gd name="T5" fmla="*/ 276 h 276"/>
                <a:gd name="T6" fmla="*/ 0 w 277"/>
                <a:gd name="T7" fmla="*/ 5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0" y="58"/>
                  </a:moveTo>
                  <a:lnTo>
                    <a:pt x="59" y="0"/>
                  </a:lnTo>
                  <a:lnTo>
                    <a:pt x="277" y="276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1" name="íŝ1ïḓ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2F33EA10-C67B-4CFC-ABB4-E3A47E82F782}"/>
                </a:ext>
              </a:extLst>
            </p:cNvPr>
            <p:cNvSpPr/>
            <p:nvPr/>
          </p:nvSpPr>
          <p:spPr bwMode="auto">
            <a:xfrm>
              <a:off x="6561783" y="3991575"/>
              <a:ext cx="1521255" cy="1515762"/>
            </a:xfrm>
            <a:custGeom>
              <a:avLst/>
              <a:gdLst>
                <a:gd name="T0" fmla="*/ 277 w 277"/>
                <a:gd name="T1" fmla="*/ 216 h 276"/>
                <a:gd name="T2" fmla="*/ 219 w 277"/>
                <a:gd name="T3" fmla="*/ 276 h 276"/>
                <a:gd name="T4" fmla="*/ 0 w 277"/>
                <a:gd name="T5" fmla="*/ 0 h 276"/>
                <a:gd name="T6" fmla="*/ 277 w 277"/>
                <a:gd name="T7" fmla="*/ 21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277" y="216"/>
                  </a:moveTo>
                  <a:lnTo>
                    <a:pt x="219" y="276"/>
                  </a:lnTo>
                  <a:lnTo>
                    <a:pt x="0" y="0"/>
                  </a:lnTo>
                  <a:lnTo>
                    <a:pt x="277" y="216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2" name="ïsliḋ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1880E6A7-A431-4F55-A21E-A3301C2628A1}"/>
                </a:ext>
              </a:extLst>
            </p:cNvPr>
            <p:cNvSpPr/>
            <p:nvPr/>
          </p:nvSpPr>
          <p:spPr bwMode="auto">
            <a:xfrm>
              <a:off x="4529784" y="3991575"/>
              <a:ext cx="1521255" cy="1515762"/>
            </a:xfrm>
            <a:custGeom>
              <a:avLst/>
              <a:gdLst>
                <a:gd name="T0" fmla="*/ 59 w 277"/>
                <a:gd name="T1" fmla="*/ 276 h 276"/>
                <a:gd name="T2" fmla="*/ 0 w 277"/>
                <a:gd name="T3" fmla="*/ 216 h 276"/>
                <a:gd name="T4" fmla="*/ 277 w 277"/>
                <a:gd name="T5" fmla="*/ 0 h 276"/>
                <a:gd name="T6" fmla="*/ 59 w 277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59" y="276"/>
                  </a:moveTo>
                  <a:lnTo>
                    <a:pt x="0" y="216"/>
                  </a:lnTo>
                  <a:lnTo>
                    <a:pt x="277" y="0"/>
                  </a:lnTo>
                  <a:lnTo>
                    <a:pt x="59" y="276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3" name="işliḓ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057D2DB9-4B1C-4234-86AA-550BCE12EFFE}"/>
                </a:ext>
              </a:extLst>
            </p:cNvPr>
            <p:cNvSpPr/>
            <p:nvPr/>
          </p:nvSpPr>
          <p:spPr bwMode="auto">
            <a:xfrm>
              <a:off x="6561783" y="1948592"/>
              <a:ext cx="1521255" cy="1515762"/>
            </a:xfrm>
            <a:custGeom>
              <a:avLst/>
              <a:gdLst>
                <a:gd name="T0" fmla="*/ 219 w 277"/>
                <a:gd name="T1" fmla="*/ 0 h 276"/>
                <a:gd name="T2" fmla="*/ 277 w 277"/>
                <a:gd name="T3" fmla="*/ 58 h 276"/>
                <a:gd name="T4" fmla="*/ 0 w 277"/>
                <a:gd name="T5" fmla="*/ 276 h 276"/>
                <a:gd name="T6" fmla="*/ 219 w 277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219" y="0"/>
                  </a:moveTo>
                  <a:lnTo>
                    <a:pt x="277" y="58"/>
                  </a:lnTo>
                  <a:lnTo>
                    <a:pt x="0" y="27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4" name="ïṥḻíď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32EFD227-71C1-4D1F-94C3-7F5196B0481B}"/>
                </a:ext>
              </a:extLst>
            </p:cNvPr>
            <p:cNvSpPr/>
            <p:nvPr/>
          </p:nvSpPr>
          <p:spPr bwMode="auto">
            <a:xfrm>
              <a:off x="5435944" y="2030972"/>
              <a:ext cx="752391" cy="1433385"/>
            </a:xfrm>
            <a:custGeom>
              <a:avLst/>
              <a:gdLst>
                <a:gd name="T0" fmla="*/ 0 w 137"/>
                <a:gd name="T1" fmla="*/ 25 h 261"/>
                <a:gd name="T2" fmla="*/ 60 w 137"/>
                <a:gd name="T3" fmla="*/ 0 h 261"/>
                <a:gd name="T4" fmla="*/ 137 w 137"/>
                <a:gd name="T5" fmla="*/ 261 h 261"/>
                <a:gd name="T6" fmla="*/ 0 w 137"/>
                <a:gd name="T7" fmla="*/ 2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61">
                  <a:moveTo>
                    <a:pt x="0" y="25"/>
                  </a:moveTo>
                  <a:lnTo>
                    <a:pt x="60" y="0"/>
                  </a:lnTo>
                  <a:lnTo>
                    <a:pt x="137" y="26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îŝľïď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3310A4B3-9C6A-4E0B-9043-D3D2C17AE209}"/>
                </a:ext>
              </a:extLst>
            </p:cNvPr>
            <p:cNvSpPr/>
            <p:nvPr/>
          </p:nvSpPr>
          <p:spPr bwMode="auto">
            <a:xfrm>
              <a:off x="6413500" y="3991575"/>
              <a:ext cx="768865" cy="1433385"/>
            </a:xfrm>
            <a:custGeom>
              <a:avLst/>
              <a:gdLst>
                <a:gd name="T0" fmla="*/ 140 w 140"/>
                <a:gd name="T1" fmla="*/ 236 h 261"/>
                <a:gd name="T2" fmla="*/ 79 w 140"/>
                <a:gd name="T3" fmla="*/ 261 h 261"/>
                <a:gd name="T4" fmla="*/ 0 w 140"/>
                <a:gd name="T5" fmla="*/ 0 h 261"/>
                <a:gd name="T6" fmla="*/ 140 w 140"/>
                <a:gd name="T7" fmla="*/ 2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261">
                  <a:moveTo>
                    <a:pt x="140" y="236"/>
                  </a:moveTo>
                  <a:lnTo>
                    <a:pt x="79" y="261"/>
                  </a:lnTo>
                  <a:lnTo>
                    <a:pt x="0" y="0"/>
                  </a:lnTo>
                  <a:lnTo>
                    <a:pt x="140" y="236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6" name="ïṧlid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7A828284-4CFC-4494-87C4-EAEE616CC620}"/>
                </a:ext>
              </a:extLst>
            </p:cNvPr>
            <p:cNvSpPr/>
            <p:nvPr/>
          </p:nvSpPr>
          <p:spPr bwMode="auto">
            <a:xfrm>
              <a:off x="4601177" y="3843295"/>
              <a:ext cx="1438875" cy="752391"/>
            </a:xfrm>
            <a:custGeom>
              <a:avLst/>
              <a:gdLst>
                <a:gd name="T0" fmla="*/ 27 w 262"/>
                <a:gd name="T1" fmla="*/ 137 h 137"/>
                <a:gd name="T2" fmla="*/ 0 w 262"/>
                <a:gd name="T3" fmla="*/ 79 h 137"/>
                <a:gd name="T4" fmla="*/ 262 w 262"/>
                <a:gd name="T5" fmla="*/ 0 h 137"/>
                <a:gd name="T6" fmla="*/ 27 w 262"/>
                <a:gd name="T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37">
                  <a:moveTo>
                    <a:pt x="27" y="137"/>
                  </a:moveTo>
                  <a:lnTo>
                    <a:pt x="0" y="79"/>
                  </a:lnTo>
                  <a:lnTo>
                    <a:pt x="262" y="0"/>
                  </a:lnTo>
                  <a:lnTo>
                    <a:pt x="27" y="137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7" name="îṧľiḍ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C754E887-34D1-410A-9E5D-788369DC02DA}"/>
                </a:ext>
              </a:extLst>
            </p:cNvPr>
            <p:cNvSpPr/>
            <p:nvPr/>
          </p:nvSpPr>
          <p:spPr bwMode="auto">
            <a:xfrm>
              <a:off x="6561783" y="2860245"/>
              <a:ext cx="1449859" cy="752391"/>
            </a:xfrm>
            <a:custGeom>
              <a:avLst/>
              <a:gdLst>
                <a:gd name="T0" fmla="*/ 237 w 264"/>
                <a:gd name="T1" fmla="*/ 0 h 137"/>
                <a:gd name="T2" fmla="*/ 264 w 264"/>
                <a:gd name="T3" fmla="*/ 58 h 137"/>
                <a:gd name="T4" fmla="*/ 0 w 264"/>
                <a:gd name="T5" fmla="*/ 137 h 137"/>
                <a:gd name="T6" fmla="*/ 237 w 264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7">
                  <a:moveTo>
                    <a:pt x="237" y="0"/>
                  </a:moveTo>
                  <a:lnTo>
                    <a:pt x="264" y="58"/>
                  </a:lnTo>
                  <a:lnTo>
                    <a:pt x="0" y="137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8" name="îsḻïḍ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46709E86-A0C2-4529-9BB5-FDCB4BD17925}"/>
                </a:ext>
              </a:extLst>
            </p:cNvPr>
            <p:cNvSpPr/>
            <p:nvPr/>
          </p:nvSpPr>
          <p:spPr bwMode="auto">
            <a:xfrm>
              <a:off x="4590193" y="2904180"/>
              <a:ext cx="1449859" cy="719439"/>
            </a:xfrm>
            <a:custGeom>
              <a:avLst/>
              <a:gdLst>
                <a:gd name="T0" fmla="*/ 0 w 264"/>
                <a:gd name="T1" fmla="*/ 61 h 131"/>
                <a:gd name="T2" fmla="*/ 23 w 264"/>
                <a:gd name="T3" fmla="*/ 0 h 131"/>
                <a:gd name="T4" fmla="*/ 264 w 264"/>
                <a:gd name="T5" fmla="*/ 131 h 131"/>
                <a:gd name="T6" fmla="*/ 0 w 264"/>
                <a:gd name="T7" fmla="*/ 6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0" y="61"/>
                  </a:moveTo>
                  <a:lnTo>
                    <a:pt x="23" y="0"/>
                  </a:lnTo>
                  <a:lnTo>
                    <a:pt x="264" y="13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9" name="iṡ1ïḍ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07DFF811-15F8-4AC5-B686-47D528BCA97B}"/>
                </a:ext>
              </a:extLst>
            </p:cNvPr>
            <p:cNvSpPr/>
            <p:nvPr/>
          </p:nvSpPr>
          <p:spPr bwMode="auto">
            <a:xfrm>
              <a:off x="6572767" y="3832312"/>
              <a:ext cx="1449859" cy="702962"/>
            </a:xfrm>
            <a:custGeom>
              <a:avLst/>
              <a:gdLst>
                <a:gd name="T0" fmla="*/ 264 w 264"/>
                <a:gd name="T1" fmla="*/ 70 h 128"/>
                <a:gd name="T2" fmla="*/ 241 w 264"/>
                <a:gd name="T3" fmla="*/ 128 h 128"/>
                <a:gd name="T4" fmla="*/ 0 w 264"/>
                <a:gd name="T5" fmla="*/ 0 h 128"/>
                <a:gd name="T6" fmla="*/ 264 w 264"/>
                <a:gd name="T7" fmla="*/ 7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28">
                  <a:moveTo>
                    <a:pt x="264" y="70"/>
                  </a:moveTo>
                  <a:lnTo>
                    <a:pt x="241" y="128"/>
                  </a:lnTo>
                  <a:lnTo>
                    <a:pt x="0" y="0"/>
                  </a:lnTo>
                  <a:lnTo>
                    <a:pt x="264" y="7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0" name="îşḷîd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224DB28A-1564-49FD-9258-71E566D1F49A}"/>
                </a:ext>
              </a:extLst>
            </p:cNvPr>
            <p:cNvSpPr/>
            <p:nvPr/>
          </p:nvSpPr>
          <p:spPr bwMode="auto">
            <a:xfrm>
              <a:off x="5490863" y="3991575"/>
              <a:ext cx="708456" cy="1455353"/>
            </a:xfrm>
            <a:custGeom>
              <a:avLst/>
              <a:gdLst>
                <a:gd name="T0" fmla="*/ 60 w 129"/>
                <a:gd name="T1" fmla="*/ 265 h 265"/>
                <a:gd name="T2" fmla="*/ 0 w 129"/>
                <a:gd name="T3" fmla="*/ 241 h 265"/>
                <a:gd name="T4" fmla="*/ 129 w 129"/>
                <a:gd name="T5" fmla="*/ 0 h 265"/>
                <a:gd name="T6" fmla="*/ 60 w 129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65">
                  <a:moveTo>
                    <a:pt x="60" y="265"/>
                  </a:moveTo>
                  <a:lnTo>
                    <a:pt x="0" y="241"/>
                  </a:lnTo>
                  <a:lnTo>
                    <a:pt x="129" y="0"/>
                  </a:lnTo>
                  <a:lnTo>
                    <a:pt x="60" y="265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1" name="îSlïd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8B310679-A4DC-4992-A088-A5ADF12B2475}"/>
                </a:ext>
              </a:extLst>
            </p:cNvPr>
            <p:cNvSpPr/>
            <p:nvPr/>
          </p:nvSpPr>
          <p:spPr bwMode="auto">
            <a:xfrm>
              <a:off x="6413500" y="2003511"/>
              <a:ext cx="708456" cy="1460843"/>
            </a:xfrm>
            <a:custGeom>
              <a:avLst/>
              <a:gdLst>
                <a:gd name="T0" fmla="*/ 69 w 129"/>
                <a:gd name="T1" fmla="*/ 0 h 266"/>
                <a:gd name="T2" fmla="*/ 129 w 129"/>
                <a:gd name="T3" fmla="*/ 23 h 266"/>
                <a:gd name="T4" fmla="*/ 0 w 129"/>
                <a:gd name="T5" fmla="*/ 266 h 266"/>
                <a:gd name="T6" fmla="*/ 69 w 129"/>
                <a:gd name="T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66">
                  <a:moveTo>
                    <a:pt x="69" y="0"/>
                  </a:moveTo>
                  <a:lnTo>
                    <a:pt x="129" y="23"/>
                  </a:lnTo>
                  <a:lnTo>
                    <a:pt x="0" y="2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2" name="ïšḻíḍ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92D8B6A3-A4E9-46C8-A40F-3A406A711945}"/>
                </a:ext>
              </a:extLst>
            </p:cNvPr>
            <p:cNvSpPr/>
            <p:nvPr/>
          </p:nvSpPr>
          <p:spPr bwMode="auto">
            <a:xfrm>
              <a:off x="4963641" y="1459815"/>
              <a:ext cx="411894" cy="411893"/>
            </a:xfrm>
            <a:custGeom>
              <a:avLst/>
              <a:gdLst>
                <a:gd name="T0" fmla="*/ 42 w 75"/>
                <a:gd name="T1" fmla="*/ 75 h 75"/>
                <a:gd name="T2" fmla="*/ 25 w 75"/>
                <a:gd name="T3" fmla="*/ 54 h 75"/>
                <a:gd name="T4" fmla="*/ 0 w 75"/>
                <a:gd name="T5" fmla="*/ 54 h 75"/>
                <a:gd name="T6" fmla="*/ 15 w 75"/>
                <a:gd name="T7" fmla="*/ 33 h 75"/>
                <a:gd name="T8" fmla="*/ 7 w 75"/>
                <a:gd name="T9" fmla="*/ 8 h 75"/>
                <a:gd name="T10" fmla="*/ 31 w 75"/>
                <a:gd name="T11" fmla="*/ 16 h 75"/>
                <a:gd name="T12" fmla="*/ 52 w 75"/>
                <a:gd name="T13" fmla="*/ 0 h 75"/>
                <a:gd name="T14" fmla="*/ 52 w 75"/>
                <a:gd name="T15" fmla="*/ 27 h 75"/>
                <a:gd name="T16" fmla="*/ 75 w 75"/>
                <a:gd name="T17" fmla="*/ 41 h 75"/>
                <a:gd name="T18" fmla="*/ 48 w 75"/>
                <a:gd name="T19" fmla="*/ 50 h 75"/>
                <a:gd name="T20" fmla="*/ 42 w 75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75">
                  <a:moveTo>
                    <a:pt x="42" y="75"/>
                  </a:moveTo>
                  <a:lnTo>
                    <a:pt x="25" y="54"/>
                  </a:lnTo>
                  <a:lnTo>
                    <a:pt x="0" y="54"/>
                  </a:lnTo>
                  <a:lnTo>
                    <a:pt x="15" y="33"/>
                  </a:lnTo>
                  <a:lnTo>
                    <a:pt x="7" y="8"/>
                  </a:lnTo>
                  <a:lnTo>
                    <a:pt x="31" y="16"/>
                  </a:lnTo>
                  <a:lnTo>
                    <a:pt x="52" y="0"/>
                  </a:lnTo>
                  <a:lnTo>
                    <a:pt x="52" y="27"/>
                  </a:lnTo>
                  <a:lnTo>
                    <a:pt x="75" y="41"/>
                  </a:lnTo>
                  <a:lnTo>
                    <a:pt x="48" y="50"/>
                  </a:lnTo>
                  <a:lnTo>
                    <a:pt x="42" y="7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3" name="iṥliď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7CFD7A40-FC1C-47DC-B0B0-E1EDB6F77493}"/>
                </a:ext>
              </a:extLst>
            </p:cNvPr>
            <p:cNvSpPr/>
            <p:nvPr/>
          </p:nvSpPr>
          <p:spPr bwMode="auto">
            <a:xfrm>
              <a:off x="5584227" y="1492767"/>
              <a:ext cx="258121" cy="263611"/>
            </a:xfrm>
            <a:custGeom>
              <a:avLst/>
              <a:gdLst>
                <a:gd name="T0" fmla="*/ 47 w 47"/>
                <a:gd name="T1" fmla="*/ 31 h 48"/>
                <a:gd name="T2" fmla="*/ 31 w 47"/>
                <a:gd name="T3" fmla="*/ 33 h 48"/>
                <a:gd name="T4" fmla="*/ 22 w 47"/>
                <a:gd name="T5" fmla="*/ 48 h 48"/>
                <a:gd name="T6" fmla="*/ 16 w 47"/>
                <a:gd name="T7" fmla="*/ 31 h 48"/>
                <a:gd name="T8" fmla="*/ 0 w 47"/>
                <a:gd name="T9" fmla="*/ 27 h 48"/>
                <a:gd name="T10" fmla="*/ 12 w 47"/>
                <a:gd name="T11" fmla="*/ 17 h 48"/>
                <a:gd name="T12" fmla="*/ 12 w 47"/>
                <a:gd name="T13" fmla="*/ 0 h 48"/>
                <a:gd name="T14" fmla="*/ 24 w 47"/>
                <a:gd name="T15" fmla="*/ 10 h 48"/>
                <a:gd name="T16" fmla="*/ 41 w 47"/>
                <a:gd name="T17" fmla="*/ 2 h 48"/>
                <a:gd name="T18" fmla="*/ 37 w 47"/>
                <a:gd name="T19" fmla="*/ 19 h 48"/>
                <a:gd name="T20" fmla="*/ 47 w 47"/>
                <a:gd name="T21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8">
                  <a:moveTo>
                    <a:pt x="47" y="31"/>
                  </a:moveTo>
                  <a:lnTo>
                    <a:pt x="31" y="33"/>
                  </a:lnTo>
                  <a:lnTo>
                    <a:pt x="22" y="48"/>
                  </a:lnTo>
                  <a:lnTo>
                    <a:pt x="16" y="31"/>
                  </a:lnTo>
                  <a:lnTo>
                    <a:pt x="0" y="27"/>
                  </a:lnTo>
                  <a:lnTo>
                    <a:pt x="12" y="17"/>
                  </a:lnTo>
                  <a:lnTo>
                    <a:pt x="12" y="0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37" y="19"/>
                  </a:lnTo>
                  <a:lnTo>
                    <a:pt x="47" y="31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4" name="îṧľíḑé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43AC0B37-A349-4B8A-94AE-731F7AAA049A}"/>
                </a:ext>
              </a:extLst>
            </p:cNvPr>
            <p:cNvSpPr/>
            <p:nvPr/>
          </p:nvSpPr>
          <p:spPr bwMode="auto">
            <a:xfrm>
              <a:off x="6869329" y="1333500"/>
              <a:ext cx="444845" cy="455829"/>
            </a:xfrm>
            <a:custGeom>
              <a:avLst/>
              <a:gdLst>
                <a:gd name="T0" fmla="*/ 57 w 81"/>
                <a:gd name="T1" fmla="*/ 83 h 83"/>
                <a:gd name="T2" fmla="*/ 34 w 81"/>
                <a:gd name="T3" fmla="*/ 64 h 83"/>
                <a:gd name="T4" fmla="*/ 7 w 81"/>
                <a:gd name="T5" fmla="*/ 73 h 83"/>
                <a:gd name="T6" fmla="*/ 15 w 81"/>
                <a:gd name="T7" fmla="*/ 46 h 83"/>
                <a:gd name="T8" fmla="*/ 0 w 81"/>
                <a:gd name="T9" fmla="*/ 23 h 83"/>
                <a:gd name="T10" fmla="*/ 27 w 81"/>
                <a:gd name="T11" fmla="*/ 23 h 83"/>
                <a:gd name="T12" fmla="*/ 46 w 81"/>
                <a:gd name="T13" fmla="*/ 0 h 83"/>
                <a:gd name="T14" fmla="*/ 52 w 81"/>
                <a:gd name="T15" fmla="*/ 29 h 83"/>
                <a:gd name="T16" fmla="*/ 81 w 81"/>
                <a:gd name="T17" fmla="*/ 37 h 83"/>
                <a:gd name="T18" fmla="*/ 57 w 81"/>
                <a:gd name="T19" fmla="*/ 54 h 83"/>
                <a:gd name="T20" fmla="*/ 57 w 81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3">
                  <a:moveTo>
                    <a:pt x="57" y="83"/>
                  </a:moveTo>
                  <a:lnTo>
                    <a:pt x="34" y="64"/>
                  </a:lnTo>
                  <a:lnTo>
                    <a:pt x="7" y="73"/>
                  </a:lnTo>
                  <a:lnTo>
                    <a:pt x="15" y="46"/>
                  </a:lnTo>
                  <a:lnTo>
                    <a:pt x="0" y="23"/>
                  </a:lnTo>
                  <a:lnTo>
                    <a:pt x="27" y="23"/>
                  </a:lnTo>
                  <a:lnTo>
                    <a:pt x="46" y="0"/>
                  </a:lnTo>
                  <a:lnTo>
                    <a:pt x="52" y="29"/>
                  </a:lnTo>
                  <a:lnTo>
                    <a:pt x="81" y="37"/>
                  </a:lnTo>
                  <a:lnTo>
                    <a:pt x="57" y="54"/>
                  </a:lnTo>
                  <a:lnTo>
                    <a:pt x="57" y="83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5" name="isľíḑ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9FF5EC88-C47E-44DA-90F9-204F93273B25}"/>
                </a:ext>
              </a:extLst>
            </p:cNvPr>
            <p:cNvSpPr/>
            <p:nvPr/>
          </p:nvSpPr>
          <p:spPr bwMode="auto">
            <a:xfrm>
              <a:off x="8083035" y="2805326"/>
              <a:ext cx="455829" cy="466812"/>
            </a:xfrm>
            <a:custGeom>
              <a:avLst/>
              <a:gdLst>
                <a:gd name="T0" fmla="*/ 83 w 83"/>
                <a:gd name="T1" fmla="*/ 18 h 85"/>
                <a:gd name="T2" fmla="*/ 66 w 83"/>
                <a:gd name="T3" fmla="*/ 43 h 85"/>
                <a:gd name="T4" fmla="*/ 79 w 83"/>
                <a:gd name="T5" fmla="*/ 70 h 85"/>
                <a:gd name="T6" fmla="*/ 50 w 83"/>
                <a:gd name="T7" fmla="*/ 64 h 85"/>
                <a:gd name="T8" fmla="*/ 29 w 83"/>
                <a:gd name="T9" fmla="*/ 85 h 85"/>
                <a:gd name="T10" fmla="*/ 27 w 83"/>
                <a:gd name="T11" fmla="*/ 54 h 85"/>
                <a:gd name="T12" fmla="*/ 0 w 83"/>
                <a:gd name="T13" fmla="*/ 39 h 85"/>
                <a:gd name="T14" fmla="*/ 27 w 83"/>
                <a:gd name="T15" fmla="*/ 29 h 85"/>
                <a:gd name="T16" fmla="*/ 33 w 83"/>
                <a:gd name="T17" fmla="*/ 0 h 85"/>
                <a:gd name="T18" fmla="*/ 54 w 83"/>
                <a:gd name="T19" fmla="*/ 23 h 85"/>
                <a:gd name="T20" fmla="*/ 83 w 83"/>
                <a:gd name="T21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85">
                  <a:moveTo>
                    <a:pt x="83" y="18"/>
                  </a:moveTo>
                  <a:lnTo>
                    <a:pt x="66" y="43"/>
                  </a:lnTo>
                  <a:lnTo>
                    <a:pt x="79" y="70"/>
                  </a:lnTo>
                  <a:lnTo>
                    <a:pt x="50" y="64"/>
                  </a:lnTo>
                  <a:lnTo>
                    <a:pt x="29" y="85"/>
                  </a:lnTo>
                  <a:lnTo>
                    <a:pt x="27" y="54"/>
                  </a:lnTo>
                  <a:lnTo>
                    <a:pt x="0" y="39"/>
                  </a:lnTo>
                  <a:lnTo>
                    <a:pt x="27" y="29"/>
                  </a:lnTo>
                  <a:lnTo>
                    <a:pt x="33" y="0"/>
                  </a:lnTo>
                  <a:lnTo>
                    <a:pt x="54" y="23"/>
                  </a:lnTo>
                  <a:lnTo>
                    <a:pt x="83" y="18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6" name="iSļíḑ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279B32AA-90A7-4B54-B059-F9E369C75F98}"/>
                </a:ext>
              </a:extLst>
            </p:cNvPr>
            <p:cNvSpPr/>
            <p:nvPr/>
          </p:nvSpPr>
          <p:spPr bwMode="auto">
            <a:xfrm>
              <a:off x="8105003" y="4035510"/>
              <a:ext cx="433861" cy="444845"/>
            </a:xfrm>
            <a:custGeom>
              <a:avLst/>
              <a:gdLst>
                <a:gd name="T0" fmla="*/ 58 w 79"/>
                <a:gd name="T1" fmla="*/ 81 h 81"/>
                <a:gd name="T2" fmla="*/ 35 w 79"/>
                <a:gd name="T3" fmla="*/ 64 h 81"/>
                <a:gd name="T4" fmla="*/ 8 w 79"/>
                <a:gd name="T5" fmla="*/ 75 h 81"/>
                <a:gd name="T6" fmla="*/ 16 w 79"/>
                <a:gd name="T7" fmla="*/ 48 h 81"/>
                <a:gd name="T8" fmla="*/ 0 w 79"/>
                <a:gd name="T9" fmla="*/ 25 h 81"/>
                <a:gd name="T10" fmla="*/ 27 w 79"/>
                <a:gd name="T11" fmla="*/ 25 h 81"/>
                <a:gd name="T12" fmla="*/ 44 w 79"/>
                <a:gd name="T13" fmla="*/ 0 h 81"/>
                <a:gd name="T14" fmla="*/ 52 w 79"/>
                <a:gd name="T15" fmla="*/ 27 h 81"/>
                <a:gd name="T16" fmla="*/ 79 w 79"/>
                <a:gd name="T17" fmla="*/ 35 h 81"/>
                <a:gd name="T18" fmla="*/ 56 w 79"/>
                <a:gd name="T19" fmla="*/ 52 h 81"/>
                <a:gd name="T20" fmla="*/ 58 w 79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1">
                  <a:moveTo>
                    <a:pt x="58" y="81"/>
                  </a:moveTo>
                  <a:lnTo>
                    <a:pt x="35" y="64"/>
                  </a:lnTo>
                  <a:lnTo>
                    <a:pt x="8" y="75"/>
                  </a:lnTo>
                  <a:lnTo>
                    <a:pt x="16" y="48"/>
                  </a:lnTo>
                  <a:lnTo>
                    <a:pt x="0" y="25"/>
                  </a:lnTo>
                  <a:lnTo>
                    <a:pt x="27" y="25"/>
                  </a:lnTo>
                  <a:lnTo>
                    <a:pt x="44" y="0"/>
                  </a:lnTo>
                  <a:lnTo>
                    <a:pt x="52" y="27"/>
                  </a:lnTo>
                  <a:lnTo>
                    <a:pt x="79" y="35"/>
                  </a:lnTo>
                  <a:lnTo>
                    <a:pt x="56" y="52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7" name="îṣḻíďé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27B4AE29-8273-4BE2-90E5-7671B6CD0419}"/>
                </a:ext>
              </a:extLst>
            </p:cNvPr>
            <p:cNvSpPr/>
            <p:nvPr/>
          </p:nvSpPr>
          <p:spPr bwMode="auto">
            <a:xfrm>
              <a:off x="7165891" y="5381025"/>
              <a:ext cx="263611" cy="263611"/>
            </a:xfrm>
            <a:custGeom>
              <a:avLst/>
              <a:gdLst>
                <a:gd name="T0" fmla="*/ 21 w 48"/>
                <a:gd name="T1" fmla="*/ 48 h 48"/>
                <a:gd name="T2" fmla="*/ 17 w 48"/>
                <a:gd name="T3" fmla="*/ 31 h 48"/>
                <a:gd name="T4" fmla="*/ 0 w 48"/>
                <a:gd name="T5" fmla="*/ 25 h 48"/>
                <a:gd name="T6" fmla="*/ 15 w 48"/>
                <a:gd name="T7" fmla="*/ 17 h 48"/>
                <a:gd name="T8" fmla="*/ 15 w 48"/>
                <a:gd name="T9" fmla="*/ 0 h 48"/>
                <a:gd name="T10" fmla="*/ 30 w 48"/>
                <a:gd name="T11" fmla="*/ 10 h 48"/>
                <a:gd name="T12" fmla="*/ 44 w 48"/>
                <a:gd name="T13" fmla="*/ 4 h 48"/>
                <a:gd name="T14" fmla="*/ 40 w 48"/>
                <a:gd name="T15" fmla="*/ 21 h 48"/>
                <a:gd name="T16" fmla="*/ 48 w 48"/>
                <a:gd name="T17" fmla="*/ 33 h 48"/>
                <a:gd name="T18" fmla="*/ 32 w 48"/>
                <a:gd name="T19" fmla="*/ 33 h 48"/>
                <a:gd name="T20" fmla="*/ 21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1" y="48"/>
                  </a:moveTo>
                  <a:lnTo>
                    <a:pt x="17" y="31"/>
                  </a:lnTo>
                  <a:lnTo>
                    <a:pt x="0" y="25"/>
                  </a:lnTo>
                  <a:lnTo>
                    <a:pt x="15" y="17"/>
                  </a:lnTo>
                  <a:lnTo>
                    <a:pt x="15" y="0"/>
                  </a:lnTo>
                  <a:lnTo>
                    <a:pt x="30" y="10"/>
                  </a:lnTo>
                  <a:lnTo>
                    <a:pt x="44" y="4"/>
                  </a:lnTo>
                  <a:lnTo>
                    <a:pt x="40" y="21"/>
                  </a:lnTo>
                  <a:lnTo>
                    <a:pt x="48" y="33"/>
                  </a:lnTo>
                  <a:lnTo>
                    <a:pt x="32" y="33"/>
                  </a:lnTo>
                  <a:lnTo>
                    <a:pt x="21" y="48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8" name="iŝḻïḓ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35CFA3C3-208A-4076-8336-9DAA5AD2D986}"/>
                </a:ext>
              </a:extLst>
            </p:cNvPr>
            <p:cNvSpPr/>
            <p:nvPr/>
          </p:nvSpPr>
          <p:spPr bwMode="auto">
            <a:xfrm>
              <a:off x="5523814" y="5485369"/>
              <a:ext cx="389926" cy="384432"/>
            </a:xfrm>
            <a:custGeom>
              <a:avLst/>
              <a:gdLst>
                <a:gd name="T0" fmla="*/ 52 w 71"/>
                <a:gd name="T1" fmla="*/ 70 h 70"/>
                <a:gd name="T2" fmla="*/ 31 w 71"/>
                <a:gd name="T3" fmla="*/ 56 h 70"/>
                <a:gd name="T4" fmla="*/ 8 w 71"/>
                <a:gd name="T5" fmla="*/ 64 h 70"/>
                <a:gd name="T6" fmla="*/ 17 w 71"/>
                <a:gd name="T7" fmla="*/ 41 h 70"/>
                <a:gd name="T8" fmla="*/ 0 w 71"/>
                <a:gd name="T9" fmla="*/ 20 h 70"/>
                <a:gd name="T10" fmla="*/ 25 w 71"/>
                <a:gd name="T11" fmla="*/ 20 h 70"/>
                <a:gd name="T12" fmla="*/ 40 w 71"/>
                <a:gd name="T13" fmla="*/ 0 h 70"/>
                <a:gd name="T14" fmla="*/ 48 w 71"/>
                <a:gd name="T15" fmla="*/ 25 h 70"/>
                <a:gd name="T16" fmla="*/ 71 w 71"/>
                <a:gd name="T17" fmla="*/ 31 h 70"/>
                <a:gd name="T18" fmla="*/ 52 w 71"/>
                <a:gd name="T19" fmla="*/ 45 h 70"/>
                <a:gd name="T20" fmla="*/ 52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52" y="70"/>
                  </a:moveTo>
                  <a:lnTo>
                    <a:pt x="31" y="56"/>
                  </a:lnTo>
                  <a:lnTo>
                    <a:pt x="8" y="64"/>
                  </a:lnTo>
                  <a:lnTo>
                    <a:pt x="17" y="41"/>
                  </a:lnTo>
                  <a:lnTo>
                    <a:pt x="0" y="20"/>
                  </a:lnTo>
                  <a:lnTo>
                    <a:pt x="25" y="20"/>
                  </a:lnTo>
                  <a:lnTo>
                    <a:pt x="40" y="0"/>
                  </a:lnTo>
                  <a:lnTo>
                    <a:pt x="48" y="25"/>
                  </a:lnTo>
                  <a:lnTo>
                    <a:pt x="71" y="31"/>
                  </a:lnTo>
                  <a:lnTo>
                    <a:pt x="52" y="45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9" name="îṡ1ïd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C3E8B644-EEE5-4E9F-92FE-5BCA49B11CAE}"/>
                </a:ext>
              </a:extLst>
            </p:cNvPr>
            <p:cNvSpPr/>
            <p:nvPr/>
          </p:nvSpPr>
          <p:spPr bwMode="auto">
            <a:xfrm>
              <a:off x="4359533" y="4705520"/>
              <a:ext cx="329513" cy="335007"/>
            </a:xfrm>
            <a:custGeom>
              <a:avLst/>
              <a:gdLst>
                <a:gd name="T0" fmla="*/ 58 w 60"/>
                <a:gd name="T1" fmla="*/ 50 h 61"/>
                <a:gd name="T2" fmla="*/ 38 w 60"/>
                <a:gd name="T3" fmla="*/ 46 h 61"/>
                <a:gd name="T4" fmla="*/ 21 w 60"/>
                <a:gd name="T5" fmla="*/ 61 h 61"/>
                <a:gd name="T6" fmla="*/ 19 w 60"/>
                <a:gd name="T7" fmla="*/ 40 h 61"/>
                <a:gd name="T8" fmla="*/ 0 w 60"/>
                <a:gd name="T9" fmla="*/ 30 h 61"/>
                <a:gd name="T10" fmla="*/ 21 w 60"/>
                <a:gd name="T11" fmla="*/ 21 h 61"/>
                <a:gd name="T12" fmla="*/ 25 w 60"/>
                <a:gd name="T13" fmla="*/ 0 h 61"/>
                <a:gd name="T14" fmla="*/ 40 w 60"/>
                <a:gd name="T15" fmla="*/ 17 h 61"/>
                <a:gd name="T16" fmla="*/ 60 w 60"/>
                <a:gd name="T17" fmla="*/ 13 h 61"/>
                <a:gd name="T18" fmla="*/ 50 w 60"/>
                <a:gd name="T19" fmla="*/ 32 h 61"/>
                <a:gd name="T20" fmla="*/ 58 w 60"/>
                <a:gd name="T21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1">
                  <a:moveTo>
                    <a:pt x="58" y="50"/>
                  </a:moveTo>
                  <a:lnTo>
                    <a:pt x="38" y="46"/>
                  </a:lnTo>
                  <a:lnTo>
                    <a:pt x="21" y="61"/>
                  </a:lnTo>
                  <a:lnTo>
                    <a:pt x="19" y="40"/>
                  </a:lnTo>
                  <a:lnTo>
                    <a:pt x="0" y="30"/>
                  </a:lnTo>
                  <a:lnTo>
                    <a:pt x="21" y="21"/>
                  </a:lnTo>
                  <a:lnTo>
                    <a:pt x="25" y="0"/>
                  </a:lnTo>
                  <a:lnTo>
                    <a:pt x="40" y="17"/>
                  </a:lnTo>
                  <a:lnTo>
                    <a:pt x="60" y="13"/>
                  </a:lnTo>
                  <a:lnTo>
                    <a:pt x="50" y="32"/>
                  </a:lnTo>
                  <a:lnTo>
                    <a:pt x="58" y="5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0" name="îśľîḓ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9AE9F6B5-76A9-466B-A0EA-51C101746062}"/>
                </a:ext>
              </a:extLst>
            </p:cNvPr>
            <p:cNvSpPr/>
            <p:nvPr/>
          </p:nvSpPr>
          <p:spPr bwMode="auto">
            <a:xfrm>
              <a:off x="3480831" y="3953133"/>
              <a:ext cx="505254" cy="505254"/>
            </a:xfrm>
            <a:custGeom>
              <a:avLst/>
              <a:gdLst>
                <a:gd name="T0" fmla="*/ 92 w 92"/>
                <a:gd name="T1" fmla="*/ 25 h 92"/>
                <a:gd name="T2" fmla="*/ 73 w 92"/>
                <a:gd name="T3" fmla="*/ 52 h 92"/>
                <a:gd name="T4" fmla="*/ 83 w 92"/>
                <a:gd name="T5" fmla="*/ 81 h 92"/>
                <a:gd name="T6" fmla="*/ 54 w 92"/>
                <a:gd name="T7" fmla="*/ 73 h 92"/>
                <a:gd name="T8" fmla="*/ 27 w 92"/>
                <a:gd name="T9" fmla="*/ 92 h 92"/>
                <a:gd name="T10" fmla="*/ 27 w 92"/>
                <a:gd name="T11" fmla="*/ 59 h 92"/>
                <a:gd name="T12" fmla="*/ 0 w 92"/>
                <a:gd name="T13" fmla="*/ 42 h 92"/>
                <a:gd name="T14" fmla="*/ 31 w 92"/>
                <a:gd name="T15" fmla="*/ 32 h 92"/>
                <a:gd name="T16" fmla="*/ 42 w 92"/>
                <a:gd name="T17" fmla="*/ 0 h 92"/>
                <a:gd name="T18" fmla="*/ 60 w 92"/>
                <a:gd name="T19" fmla="*/ 25 h 92"/>
                <a:gd name="T20" fmla="*/ 92 w 92"/>
                <a:gd name="T21" fmla="*/ 2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92" y="25"/>
                  </a:moveTo>
                  <a:lnTo>
                    <a:pt x="73" y="52"/>
                  </a:lnTo>
                  <a:lnTo>
                    <a:pt x="83" y="81"/>
                  </a:lnTo>
                  <a:lnTo>
                    <a:pt x="54" y="73"/>
                  </a:lnTo>
                  <a:lnTo>
                    <a:pt x="27" y="92"/>
                  </a:lnTo>
                  <a:lnTo>
                    <a:pt x="27" y="59"/>
                  </a:lnTo>
                  <a:lnTo>
                    <a:pt x="0" y="42"/>
                  </a:lnTo>
                  <a:lnTo>
                    <a:pt x="31" y="32"/>
                  </a:lnTo>
                  <a:lnTo>
                    <a:pt x="42" y="0"/>
                  </a:lnTo>
                  <a:lnTo>
                    <a:pt x="60" y="25"/>
                  </a:lnTo>
                  <a:lnTo>
                    <a:pt x="92" y="25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1" name="iṥlïḋ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3C124D35-2D81-4B8B-A920-D19C6FE44F45}"/>
                </a:ext>
              </a:extLst>
            </p:cNvPr>
            <p:cNvSpPr/>
            <p:nvPr/>
          </p:nvSpPr>
          <p:spPr bwMode="auto">
            <a:xfrm>
              <a:off x="3755426" y="2689999"/>
              <a:ext cx="549189" cy="549189"/>
            </a:xfrm>
            <a:custGeom>
              <a:avLst/>
              <a:gdLst>
                <a:gd name="T0" fmla="*/ 73 w 100"/>
                <a:gd name="T1" fmla="*/ 100 h 100"/>
                <a:gd name="T2" fmla="*/ 44 w 100"/>
                <a:gd name="T3" fmla="*/ 79 h 100"/>
                <a:gd name="T4" fmla="*/ 10 w 100"/>
                <a:gd name="T5" fmla="*/ 89 h 100"/>
                <a:gd name="T6" fmla="*/ 23 w 100"/>
                <a:gd name="T7" fmla="*/ 56 h 100"/>
                <a:gd name="T8" fmla="*/ 0 w 100"/>
                <a:gd name="T9" fmla="*/ 29 h 100"/>
                <a:gd name="T10" fmla="*/ 35 w 100"/>
                <a:gd name="T11" fmla="*/ 29 h 100"/>
                <a:gd name="T12" fmla="*/ 56 w 100"/>
                <a:gd name="T13" fmla="*/ 0 h 100"/>
                <a:gd name="T14" fmla="*/ 67 w 100"/>
                <a:gd name="T15" fmla="*/ 33 h 100"/>
                <a:gd name="T16" fmla="*/ 100 w 100"/>
                <a:gd name="T17" fmla="*/ 44 h 100"/>
                <a:gd name="T18" fmla="*/ 71 w 100"/>
                <a:gd name="T19" fmla="*/ 64 h 100"/>
                <a:gd name="T20" fmla="*/ 73 w 100"/>
                <a:gd name="T2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0">
                  <a:moveTo>
                    <a:pt x="73" y="100"/>
                  </a:moveTo>
                  <a:lnTo>
                    <a:pt x="44" y="79"/>
                  </a:lnTo>
                  <a:lnTo>
                    <a:pt x="10" y="89"/>
                  </a:lnTo>
                  <a:lnTo>
                    <a:pt x="23" y="56"/>
                  </a:lnTo>
                  <a:lnTo>
                    <a:pt x="0" y="29"/>
                  </a:lnTo>
                  <a:lnTo>
                    <a:pt x="35" y="29"/>
                  </a:lnTo>
                  <a:lnTo>
                    <a:pt x="56" y="0"/>
                  </a:lnTo>
                  <a:lnTo>
                    <a:pt x="67" y="33"/>
                  </a:lnTo>
                  <a:lnTo>
                    <a:pt x="100" y="44"/>
                  </a:lnTo>
                  <a:lnTo>
                    <a:pt x="71" y="64"/>
                  </a:lnTo>
                  <a:lnTo>
                    <a:pt x="73" y="10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2" name="íŝḻïḍ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AEA4C8DA-798B-490F-952B-A1E9E8442B91}"/>
                </a:ext>
              </a:extLst>
            </p:cNvPr>
            <p:cNvSpPr/>
            <p:nvPr/>
          </p:nvSpPr>
          <p:spPr bwMode="auto">
            <a:xfrm>
              <a:off x="4156335" y="2118842"/>
              <a:ext cx="181234" cy="197708"/>
            </a:xfrm>
            <a:custGeom>
              <a:avLst/>
              <a:gdLst>
                <a:gd name="T0" fmla="*/ 33 w 33"/>
                <a:gd name="T1" fmla="*/ 29 h 36"/>
                <a:gd name="T2" fmla="*/ 21 w 33"/>
                <a:gd name="T3" fmla="*/ 27 h 36"/>
                <a:gd name="T4" fmla="*/ 12 w 33"/>
                <a:gd name="T5" fmla="*/ 36 h 36"/>
                <a:gd name="T6" fmla="*/ 10 w 33"/>
                <a:gd name="T7" fmla="*/ 25 h 36"/>
                <a:gd name="T8" fmla="*/ 0 w 33"/>
                <a:gd name="T9" fmla="*/ 19 h 36"/>
                <a:gd name="T10" fmla="*/ 10 w 33"/>
                <a:gd name="T11" fmla="*/ 13 h 36"/>
                <a:gd name="T12" fmla="*/ 12 w 33"/>
                <a:gd name="T13" fmla="*/ 0 h 36"/>
                <a:gd name="T14" fmla="*/ 21 w 33"/>
                <a:gd name="T15" fmla="*/ 11 h 36"/>
                <a:gd name="T16" fmla="*/ 33 w 33"/>
                <a:gd name="T17" fmla="*/ 9 h 36"/>
                <a:gd name="T18" fmla="*/ 27 w 33"/>
                <a:gd name="T19" fmla="*/ 19 h 36"/>
                <a:gd name="T20" fmla="*/ 33 w 33"/>
                <a:gd name="T2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6">
                  <a:moveTo>
                    <a:pt x="33" y="29"/>
                  </a:moveTo>
                  <a:lnTo>
                    <a:pt x="21" y="27"/>
                  </a:lnTo>
                  <a:lnTo>
                    <a:pt x="12" y="36"/>
                  </a:lnTo>
                  <a:lnTo>
                    <a:pt x="10" y="25"/>
                  </a:lnTo>
                  <a:lnTo>
                    <a:pt x="0" y="19"/>
                  </a:lnTo>
                  <a:lnTo>
                    <a:pt x="10" y="13"/>
                  </a:lnTo>
                  <a:lnTo>
                    <a:pt x="12" y="0"/>
                  </a:lnTo>
                  <a:lnTo>
                    <a:pt x="21" y="11"/>
                  </a:lnTo>
                  <a:lnTo>
                    <a:pt x="33" y="9"/>
                  </a:lnTo>
                  <a:lnTo>
                    <a:pt x="27" y="19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3" name="ïśḷïḍê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C1AAD593-6D04-4F0C-AA95-B5EB6A518ED9}"/>
                </a:ext>
              </a:extLst>
            </p:cNvPr>
            <p:cNvSpPr/>
            <p:nvPr/>
          </p:nvSpPr>
          <p:spPr bwMode="auto">
            <a:xfrm>
              <a:off x="4211254" y="4227728"/>
              <a:ext cx="181234" cy="197708"/>
            </a:xfrm>
            <a:custGeom>
              <a:avLst/>
              <a:gdLst>
                <a:gd name="T0" fmla="*/ 33 w 33"/>
                <a:gd name="T1" fmla="*/ 27 h 36"/>
                <a:gd name="T2" fmla="*/ 21 w 33"/>
                <a:gd name="T3" fmla="*/ 27 h 36"/>
                <a:gd name="T4" fmla="*/ 13 w 33"/>
                <a:gd name="T5" fmla="*/ 36 h 36"/>
                <a:gd name="T6" fmla="*/ 11 w 33"/>
                <a:gd name="T7" fmla="*/ 23 h 36"/>
                <a:gd name="T8" fmla="*/ 0 w 33"/>
                <a:gd name="T9" fmla="*/ 19 h 36"/>
                <a:gd name="T10" fmla="*/ 11 w 33"/>
                <a:gd name="T11" fmla="*/ 13 h 36"/>
                <a:gd name="T12" fmla="*/ 11 w 33"/>
                <a:gd name="T13" fmla="*/ 0 h 36"/>
                <a:gd name="T14" fmla="*/ 21 w 33"/>
                <a:gd name="T15" fmla="*/ 9 h 36"/>
                <a:gd name="T16" fmla="*/ 31 w 33"/>
                <a:gd name="T17" fmla="*/ 7 h 36"/>
                <a:gd name="T18" fmla="*/ 27 w 33"/>
                <a:gd name="T19" fmla="*/ 17 h 36"/>
                <a:gd name="T20" fmla="*/ 33 w 33"/>
                <a:gd name="T21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6">
                  <a:moveTo>
                    <a:pt x="33" y="27"/>
                  </a:moveTo>
                  <a:lnTo>
                    <a:pt x="21" y="27"/>
                  </a:lnTo>
                  <a:lnTo>
                    <a:pt x="13" y="36"/>
                  </a:lnTo>
                  <a:lnTo>
                    <a:pt x="11" y="23"/>
                  </a:lnTo>
                  <a:lnTo>
                    <a:pt x="0" y="19"/>
                  </a:lnTo>
                  <a:lnTo>
                    <a:pt x="11" y="13"/>
                  </a:lnTo>
                  <a:lnTo>
                    <a:pt x="11" y="0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27" y="17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4" name="î$lîḓ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D312A9ED-2518-43C3-8C0F-12F46A4BE3DB}"/>
                </a:ext>
              </a:extLst>
            </p:cNvPr>
            <p:cNvSpPr/>
            <p:nvPr/>
          </p:nvSpPr>
          <p:spPr bwMode="auto">
            <a:xfrm>
              <a:off x="4952658" y="5759963"/>
              <a:ext cx="241643" cy="236153"/>
            </a:xfrm>
            <a:custGeom>
              <a:avLst/>
              <a:gdLst>
                <a:gd name="T0" fmla="*/ 40 w 44"/>
                <a:gd name="T1" fmla="*/ 4 h 43"/>
                <a:gd name="T2" fmla="*/ 33 w 44"/>
                <a:gd name="T3" fmla="*/ 18 h 43"/>
                <a:gd name="T4" fmla="*/ 44 w 44"/>
                <a:gd name="T5" fmla="*/ 31 h 43"/>
                <a:gd name="T6" fmla="*/ 29 w 44"/>
                <a:gd name="T7" fmla="*/ 31 h 43"/>
                <a:gd name="T8" fmla="*/ 19 w 44"/>
                <a:gd name="T9" fmla="*/ 43 h 43"/>
                <a:gd name="T10" fmla="*/ 15 w 44"/>
                <a:gd name="T11" fmla="*/ 29 h 43"/>
                <a:gd name="T12" fmla="*/ 0 w 44"/>
                <a:gd name="T13" fmla="*/ 24 h 43"/>
                <a:gd name="T14" fmla="*/ 13 w 44"/>
                <a:gd name="T15" fmla="*/ 16 h 43"/>
                <a:gd name="T16" fmla="*/ 11 w 44"/>
                <a:gd name="T17" fmla="*/ 0 h 43"/>
                <a:gd name="T18" fmla="*/ 23 w 44"/>
                <a:gd name="T19" fmla="*/ 8 h 43"/>
                <a:gd name="T20" fmla="*/ 40 w 44"/>
                <a:gd name="T2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3">
                  <a:moveTo>
                    <a:pt x="40" y="4"/>
                  </a:moveTo>
                  <a:lnTo>
                    <a:pt x="33" y="18"/>
                  </a:lnTo>
                  <a:lnTo>
                    <a:pt x="44" y="31"/>
                  </a:lnTo>
                  <a:lnTo>
                    <a:pt x="29" y="31"/>
                  </a:lnTo>
                  <a:lnTo>
                    <a:pt x="19" y="43"/>
                  </a:lnTo>
                  <a:lnTo>
                    <a:pt x="15" y="29"/>
                  </a:lnTo>
                  <a:lnTo>
                    <a:pt x="0" y="24"/>
                  </a:lnTo>
                  <a:lnTo>
                    <a:pt x="13" y="16"/>
                  </a:lnTo>
                  <a:lnTo>
                    <a:pt x="11" y="0"/>
                  </a:lnTo>
                  <a:lnTo>
                    <a:pt x="23" y="8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5" name="ïṡ1iḓ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81AC98C5-72B4-48D7-A0DC-509684F996DD}"/>
                </a:ext>
              </a:extLst>
            </p:cNvPr>
            <p:cNvSpPr/>
            <p:nvPr/>
          </p:nvSpPr>
          <p:spPr bwMode="auto">
            <a:xfrm>
              <a:off x="6721046" y="5644635"/>
              <a:ext cx="148283" cy="148283"/>
            </a:xfrm>
            <a:custGeom>
              <a:avLst/>
              <a:gdLst>
                <a:gd name="T0" fmla="*/ 27 w 27"/>
                <a:gd name="T1" fmla="*/ 6 h 27"/>
                <a:gd name="T2" fmla="*/ 21 w 27"/>
                <a:gd name="T3" fmla="*/ 14 h 27"/>
                <a:gd name="T4" fmla="*/ 25 w 27"/>
                <a:gd name="T5" fmla="*/ 23 h 27"/>
                <a:gd name="T6" fmla="*/ 15 w 27"/>
                <a:gd name="T7" fmla="*/ 21 h 27"/>
                <a:gd name="T8" fmla="*/ 9 w 27"/>
                <a:gd name="T9" fmla="*/ 27 h 27"/>
                <a:gd name="T10" fmla="*/ 9 w 27"/>
                <a:gd name="T11" fmla="*/ 16 h 27"/>
                <a:gd name="T12" fmla="*/ 0 w 27"/>
                <a:gd name="T13" fmla="*/ 12 h 27"/>
                <a:gd name="T14" fmla="*/ 9 w 27"/>
                <a:gd name="T15" fmla="*/ 8 h 27"/>
                <a:gd name="T16" fmla="*/ 11 w 27"/>
                <a:gd name="T17" fmla="*/ 0 h 27"/>
                <a:gd name="T18" fmla="*/ 17 w 27"/>
                <a:gd name="T19" fmla="*/ 6 h 27"/>
                <a:gd name="T20" fmla="*/ 27 w 27"/>
                <a:gd name="T21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27" y="6"/>
                  </a:moveTo>
                  <a:lnTo>
                    <a:pt x="21" y="14"/>
                  </a:lnTo>
                  <a:lnTo>
                    <a:pt x="25" y="23"/>
                  </a:lnTo>
                  <a:lnTo>
                    <a:pt x="15" y="21"/>
                  </a:lnTo>
                  <a:lnTo>
                    <a:pt x="9" y="27"/>
                  </a:lnTo>
                  <a:lnTo>
                    <a:pt x="9" y="16"/>
                  </a:lnTo>
                  <a:lnTo>
                    <a:pt x="0" y="12"/>
                  </a:lnTo>
                  <a:lnTo>
                    <a:pt x="9" y="8"/>
                  </a:lnTo>
                  <a:lnTo>
                    <a:pt x="11" y="0"/>
                  </a:lnTo>
                  <a:lnTo>
                    <a:pt x="17" y="6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6" name="iSḻïḋè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9A4D888B-F488-4434-BFAC-5B78E1490F82}"/>
                </a:ext>
              </a:extLst>
            </p:cNvPr>
            <p:cNvSpPr/>
            <p:nvPr/>
          </p:nvSpPr>
          <p:spPr bwMode="auto">
            <a:xfrm>
              <a:off x="8253285" y="5073479"/>
              <a:ext cx="126315" cy="137299"/>
            </a:xfrm>
            <a:custGeom>
              <a:avLst/>
              <a:gdLst>
                <a:gd name="T0" fmla="*/ 12 w 23"/>
                <a:gd name="T1" fmla="*/ 25 h 25"/>
                <a:gd name="T2" fmla="*/ 8 w 23"/>
                <a:gd name="T3" fmla="*/ 17 h 25"/>
                <a:gd name="T4" fmla="*/ 0 w 23"/>
                <a:gd name="T5" fmla="*/ 17 h 25"/>
                <a:gd name="T6" fmla="*/ 4 w 23"/>
                <a:gd name="T7" fmla="*/ 10 h 25"/>
                <a:gd name="T8" fmla="*/ 2 w 23"/>
                <a:gd name="T9" fmla="*/ 2 h 25"/>
                <a:gd name="T10" fmla="*/ 10 w 23"/>
                <a:gd name="T11" fmla="*/ 6 h 25"/>
                <a:gd name="T12" fmla="*/ 17 w 23"/>
                <a:gd name="T13" fmla="*/ 0 h 25"/>
                <a:gd name="T14" fmla="*/ 17 w 23"/>
                <a:gd name="T15" fmla="*/ 8 h 25"/>
                <a:gd name="T16" fmla="*/ 23 w 23"/>
                <a:gd name="T17" fmla="*/ 14 h 25"/>
                <a:gd name="T18" fmla="*/ 14 w 23"/>
                <a:gd name="T19" fmla="*/ 17 h 25"/>
                <a:gd name="T20" fmla="*/ 12 w 23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5">
                  <a:moveTo>
                    <a:pt x="12" y="25"/>
                  </a:moveTo>
                  <a:lnTo>
                    <a:pt x="8" y="17"/>
                  </a:lnTo>
                  <a:lnTo>
                    <a:pt x="0" y="17"/>
                  </a:lnTo>
                  <a:lnTo>
                    <a:pt x="4" y="10"/>
                  </a:lnTo>
                  <a:lnTo>
                    <a:pt x="2" y="2"/>
                  </a:lnTo>
                  <a:lnTo>
                    <a:pt x="10" y="6"/>
                  </a:lnTo>
                  <a:lnTo>
                    <a:pt x="17" y="0"/>
                  </a:lnTo>
                  <a:lnTo>
                    <a:pt x="17" y="8"/>
                  </a:lnTo>
                  <a:lnTo>
                    <a:pt x="23" y="14"/>
                  </a:lnTo>
                  <a:lnTo>
                    <a:pt x="14" y="17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7" name="isļîḑe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9786BC17-4974-4A08-94B7-CFD0D841AADE}"/>
                </a:ext>
              </a:extLst>
            </p:cNvPr>
            <p:cNvSpPr/>
            <p:nvPr/>
          </p:nvSpPr>
          <p:spPr bwMode="auto">
            <a:xfrm>
              <a:off x="8753046" y="3272139"/>
              <a:ext cx="186724" cy="181234"/>
            </a:xfrm>
            <a:custGeom>
              <a:avLst/>
              <a:gdLst>
                <a:gd name="T0" fmla="*/ 21 w 34"/>
                <a:gd name="T1" fmla="*/ 33 h 33"/>
                <a:gd name="T2" fmla="*/ 13 w 34"/>
                <a:gd name="T3" fmla="*/ 23 h 33"/>
                <a:gd name="T4" fmla="*/ 0 w 34"/>
                <a:gd name="T5" fmla="*/ 25 h 33"/>
                <a:gd name="T6" fmla="*/ 7 w 34"/>
                <a:gd name="T7" fmla="*/ 14 h 33"/>
                <a:gd name="T8" fmla="*/ 2 w 34"/>
                <a:gd name="T9" fmla="*/ 4 h 33"/>
                <a:gd name="T10" fmla="*/ 13 w 34"/>
                <a:gd name="T11" fmla="*/ 6 h 33"/>
                <a:gd name="T12" fmla="*/ 21 w 34"/>
                <a:gd name="T13" fmla="*/ 0 h 33"/>
                <a:gd name="T14" fmla="*/ 23 w 34"/>
                <a:gd name="T15" fmla="*/ 10 h 33"/>
                <a:gd name="T16" fmla="*/ 34 w 34"/>
                <a:gd name="T17" fmla="*/ 17 h 33"/>
                <a:gd name="T18" fmla="*/ 23 w 34"/>
                <a:gd name="T19" fmla="*/ 21 h 33"/>
                <a:gd name="T20" fmla="*/ 21 w 34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3">
                  <a:moveTo>
                    <a:pt x="21" y="33"/>
                  </a:moveTo>
                  <a:lnTo>
                    <a:pt x="13" y="23"/>
                  </a:lnTo>
                  <a:lnTo>
                    <a:pt x="0" y="25"/>
                  </a:lnTo>
                  <a:lnTo>
                    <a:pt x="7" y="14"/>
                  </a:lnTo>
                  <a:lnTo>
                    <a:pt x="2" y="4"/>
                  </a:lnTo>
                  <a:lnTo>
                    <a:pt x="13" y="6"/>
                  </a:lnTo>
                  <a:lnTo>
                    <a:pt x="21" y="0"/>
                  </a:lnTo>
                  <a:lnTo>
                    <a:pt x="23" y="10"/>
                  </a:lnTo>
                  <a:lnTo>
                    <a:pt x="34" y="17"/>
                  </a:lnTo>
                  <a:lnTo>
                    <a:pt x="23" y="21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98" name="ïšḻïďé">
              <a:extLst>
                <a:ext uri="{FF2B5EF4-FFF2-40B4-BE49-F238E27FC236}">
                  <a16:creationId xmlns:lc="http://schemas.openxmlformats.org/drawingml/2006/lockedCanvas" xmlns:a14="http://schemas.microsoft.com/office/drawing/2010/main" xmlns:p14="http://schemas.microsoft.com/office/powerpoint/2010/main" xmlns:a16="http://schemas.microsoft.com/office/drawing/2014/main" xmlns="" id="{2E7E62B3-B2D1-4C93-B85C-EB15A4770AEF}"/>
                </a:ext>
              </a:extLst>
            </p:cNvPr>
            <p:cNvSpPr/>
            <p:nvPr/>
          </p:nvSpPr>
          <p:spPr bwMode="auto">
            <a:xfrm>
              <a:off x="8297221" y="2129826"/>
              <a:ext cx="159267" cy="159267"/>
            </a:xfrm>
            <a:custGeom>
              <a:avLst/>
              <a:gdLst>
                <a:gd name="T0" fmla="*/ 15 w 29"/>
                <a:gd name="T1" fmla="*/ 0 h 29"/>
                <a:gd name="T2" fmla="*/ 19 w 29"/>
                <a:gd name="T3" fmla="*/ 11 h 29"/>
                <a:gd name="T4" fmla="*/ 29 w 29"/>
                <a:gd name="T5" fmla="*/ 11 h 29"/>
                <a:gd name="T6" fmla="*/ 23 w 29"/>
                <a:gd name="T7" fmla="*/ 19 h 29"/>
                <a:gd name="T8" fmla="*/ 25 w 29"/>
                <a:gd name="T9" fmla="*/ 29 h 29"/>
                <a:gd name="T10" fmla="*/ 15 w 29"/>
                <a:gd name="T11" fmla="*/ 23 h 29"/>
                <a:gd name="T12" fmla="*/ 6 w 29"/>
                <a:gd name="T13" fmla="*/ 29 h 29"/>
                <a:gd name="T14" fmla="*/ 9 w 29"/>
                <a:gd name="T15" fmla="*/ 19 h 29"/>
                <a:gd name="T16" fmla="*/ 0 w 29"/>
                <a:gd name="T17" fmla="*/ 11 h 29"/>
                <a:gd name="T18" fmla="*/ 11 w 29"/>
                <a:gd name="T19" fmla="*/ 11 h 29"/>
                <a:gd name="T20" fmla="*/ 15 w 29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lnTo>
                    <a:pt x="19" y="11"/>
                  </a:lnTo>
                  <a:lnTo>
                    <a:pt x="29" y="11"/>
                  </a:lnTo>
                  <a:lnTo>
                    <a:pt x="23" y="19"/>
                  </a:lnTo>
                  <a:lnTo>
                    <a:pt x="25" y="29"/>
                  </a:lnTo>
                  <a:lnTo>
                    <a:pt x="15" y="23"/>
                  </a:lnTo>
                  <a:lnTo>
                    <a:pt x="6" y="29"/>
                  </a:lnTo>
                  <a:lnTo>
                    <a:pt x="9" y="19"/>
                  </a:lnTo>
                  <a:lnTo>
                    <a:pt x="0" y="11"/>
                  </a:lnTo>
                  <a:lnTo>
                    <a:pt x="11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57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3200" b="1" dirty="0" err="1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Textrank</a:t>
              </a:r>
              <a:r>
                <a:rPr lang="zh-TW" alt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關聯分析</a:t>
              </a:r>
              <a:endParaRPr lang="ko-KR" altLang="en-US" sz="32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文字版面配置區 1"/>
          <p:cNvSpPr txBox="1">
            <a:spLocks/>
          </p:cNvSpPr>
          <p:nvPr/>
        </p:nvSpPr>
        <p:spPr>
          <a:xfrm>
            <a:off x="693983" y="1020558"/>
            <a:ext cx="5289165" cy="201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TW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為</a:t>
            </a:r>
            <a:r>
              <a:rPr lang="zh-TW" altLang="en-US" sz="1600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關鍵</a:t>
            </a:r>
            <a:r>
              <a:rPr lang="zh-TW" altLang="en-US" sz="1600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詞提取的</a:t>
            </a:r>
            <a:r>
              <a:rPr lang="zh-TW" altLang="en-US" sz="1600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演算法</a:t>
            </a: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，不</a:t>
            </a:r>
            <a:r>
              <a:rPr lang="zh-TW" altLang="en-US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需其他文章作語料環境</a:t>
            </a:r>
            <a:r>
              <a:rPr lang="zh-TW" altLang="en-US" sz="1600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僅靠文章本身進行分析</a:t>
            </a:r>
            <a:r>
              <a:rPr lang="zh-TW" altLang="en-US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，且小樣本也較適合使用</a:t>
            </a:r>
            <a:r>
              <a:rPr lang="en-US" altLang="zh-TW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6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對完整</a:t>
            </a:r>
            <a:r>
              <a:rPr lang="zh-TW" altLang="en-US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句子進行</a:t>
            </a: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分割，</a:t>
            </a:r>
            <a:r>
              <a:rPr lang="zh-TW" altLang="en-US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只</a:t>
            </a:r>
            <a:r>
              <a:rPr lang="zh-TW" altLang="en-US" sz="1600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保留指定詞性的單詞，如名詞、動詞、</a:t>
            </a:r>
            <a:r>
              <a:rPr lang="zh-TW" altLang="en-US" sz="1600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形容詞，並</a:t>
            </a:r>
            <a:r>
              <a:rPr lang="zh-TW" altLang="en-US" sz="1600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過濾掉停用詞，經過不斷迭代，每個單詞的得票數都會趨於穩定</a:t>
            </a: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6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sz="1600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一個</a:t>
            </a:r>
            <a:r>
              <a:rPr lang="zh-TW" altLang="en-US" sz="1600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單詞的得票數越多，就認為這個單詞越重要。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372200" y="1135491"/>
            <a:ext cx="2208282" cy="3239933"/>
            <a:chOff x="6372200" y="1135491"/>
            <a:chExt cx="2208282" cy="3239933"/>
          </a:xfrm>
        </p:grpSpPr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002A5545-F65D-4042-AC44-E52DDC7A259C}"/>
                </a:ext>
              </a:extLst>
            </p:cNvPr>
            <p:cNvSpPr/>
            <p:nvPr/>
          </p:nvSpPr>
          <p:spPr>
            <a:xfrm>
              <a:off x="6559942" y="1135491"/>
              <a:ext cx="1828482" cy="43134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詞句斷詞處理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C20580D9-6DBD-410A-A119-7C53E61E6077}"/>
                </a:ext>
              </a:extLst>
            </p:cNvPr>
            <p:cNvSpPr/>
            <p:nvPr/>
          </p:nvSpPr>
          <p:spPr>
            <a:xfrm>
              <a:off x="6372200" y="1807285"/>
              <a:ext cx="2160239" cy="44646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計算字詞共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現次數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="" xmlns:a16="http://schemas.microsoft.com/office/drawing/2014/main" id="{42DA398E-AD3B-40C2-86C1-793C9521E643}"/>
                </a:ext>
              </a:extLst>
            </p:cNvPr>
            <p:cNvSpPr/>
            <p:nvPr/>
          </p:nvSpPr>
          <p:spPr>
            <a:xfrm>
              <a:off x="6479666" y="2490778"/>
              <a:ext cx="2023535" cy="373389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計算每個字詞得分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A2B3CA44-DA58-43C8-B00D-8DC59A826EBB}"/>
                </a:ext>
              </a:extLst>
            </p:cNvPr>
            <p:cNvSpPr/>
            <p:nvPr/>
          </p:nvSpPr>
          <p:spPr>
            <a:xfrm>
              <a:off x="6426041" y="3075806"/>
              <a:ext cx="2154441" cy="54912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迭代數次使分數</a:t>
              </a:r>
              <a:endPara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趨於</a:t>
              </a: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收斂</a:t>
              </a:r>
            </a:p>
          </p:txBody>
        </p:sp>
        <p:cxnSp>
          <p:nvCxnSpPr>
            <p:cNvPr id="73" name="直線單箭頭接點 72">
              <a:extLst>
                <a:ext uri="{FF2B5EF4-FFF2-40B4-BE49-F238E27FC236}">
                  <a16:creationId xmlns="" xmlns:a16="http://schemas.microsoft.com/office/drawing/2014/main" id="{0159C06D-B209-4801-BE21-1D79A51D0CDB}"/>
                </a:ext>
              </a:extLst>
            </p:cNvPr>
            <p:cNvCxnSpPr/>
            <p:nvPr/>
          </p:nvCxnSpPr>
          <p:spPr>
            <a:xfrm flipH="1">
              <a:off x="7473442" y="1566836"/>
              <a:ext cx="741" cy="2280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="" xmlns:a16="http://schemas.microsoft.com/office/drawing/2014/main" id="{FF2F45DD-24A3-44FE-A16C-6300CD9AE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2702" y="2276967"/>
              <a:ext cx="740" cy="22277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002A5545-F65D-4042-AC44-E52DDC7A259C}"/>
                </a:ext>
              </a:extLst>
            </p:cNvPr>
            <p:cNvSpPr/>
            <p:nvPr/>
          </p:nvSpPr>
          <p:spPr>
            <a:xfrm>
              <a:off x="6559942" y="3944079"/>
              <a:ext cx="1828482" cy="43134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輸出重要字詞</a:t>
              </a:r>
              <a:endPara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7" name="接點: 肘形 18">
              <a:extLst>
                <a:ext uri="{FF2B5EF4-FFF2-40B4-BE49-F238E27FC236}">
                  <a16:creationId xmlns="" xmlns:a16="http://schemas.microsoft.com/office/drawing/2014/main" id="{45E08DEF-D318-4727-A904-80B663F95CB7}"/>
                </a:ext>
              </a:extLst>
            </p:cNvPr>
            <p:cNvCxnSpPr>
              <a:endCxn id="76" idx="0"/>
            </p:cNvCxnSpPr>
            <p:nvPr/>
          </p:nvCxnSpPr>
          <p:spPr>
            <a:xfrm rot="5400000">
              <a:off x="7326536" y="3796431"/>
              <a:ext cx="295296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="" xmlns:a16="http://schemas.microsoft.com/office/drawing/2014/main" id="{FF2F45DD-24A3-44FE-A16C-6300CD9AE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320" y="2853031"/>
              <a:ext cx="740" cy="22277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427141"/>
              </p:ext>
            </p:extLst>
          </p:nvPr>
        </p:nvGraphicFramePr>
        <p:xfrm>
          <a:off x="829833" y="3147814"/>
          <a:ext cx="5017463" cy="1687096"/>
        </p:xfrm>
        <a:graphic>
          <a:graphicData uri="http://schemas.openxmlformats.org/drawingml/2006/table">
            <a:tbl>
              <a:tblPr firstRow="1" bandRow="1"/>
              <a:tblGrid>
                <a:gridCol w="1149879"/>
                <a:gridCol w="1933792"/>
                <a:gridCol w="1933792"/>
              </a:tblGrid>
              <a:tr h="197637">
                <a:tc>
                  <a:txBody>
                    <a:bodyPr/>
                    <a:lstStyle/>
                    <a:p>
                      <a:pPr algn="ctr"/>
                      <a:endParaRPr lang="zh-TW" altLang="en-US" sz="1050" baseline="0" dirty="0">
                        <a:solidFill>
                          <a:schemeClr val="bg1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5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TF-IDF</a:t>
                      </a:r>
                      <a:endParaRPr lang="zh-TW" altLang="en-US" sz="1050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TEXTRANK</a:t>
                      </a:r>
                      <a:endParaRPr lang="zh-TW" altLang="en-US" sz="1050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1976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a typeface="微軟正黑體" panose="020B0604030504040204" pitchFamily="34" charset="-120"/>
                        </a:rPr>
                        <a:t>基礎方法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詞頻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aseline="0" dirty="0" err="1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pageRank</a:t>
                      </a:r>
                      <a:r>
                        <a:rPr lang="en-US" altLang="zh-TW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網頁排名</a:t>
                      </a:r>
                      <a:r>
                        <a:rPr lang="en-US" altLang="zh-TW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50" baseline="0" dirty="0">
                        <a:solidFill>
                          <a:schemeClr val="tx1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6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a typeface="微軟正黑體" panose="020B0604030504040204" pitchFamily="34" charset="-120"/>
                        </a:rPr>
                        <a:t>語料依賴性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aseline="0" dirty="0" smtClean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TF-IDF</a:t>
                      </a:r>
                      <a:r>
                        <a:rPr lang="zh-TW" altLang="en-US" sz="1050" baseline="0" dirty="0" smtClean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值</a:t>
                      </a:r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依賴於語料環境，具統計上的優勢，能夠預先知道一個詞的重要程度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只依賴文章本身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3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a typeface="微軟正黑體" panose="020B0604030504040204" pitchFamily="34" charset="-120"/>
                        </a:rPr>
                        <a:t>詞語相互關聯性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純粹用詞頻來計算一個詞句的得分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TEXTRANK</a:t>
                      </a:r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用到了詞句之間的關聯性</a:t>
                      </a:r>
                      <a:endParaRPr lang="en-US" altLang="zh-TW" sz="1050" baseline="0" dirty="0">
                        <a:solidFill>
                          <a:schemeClr val="tx1"/>
                        </a:solidFill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將相鄰的詞鏈接起來</a:t>
                      </a:r>
                      <a:r>
                        <a:rPr lang="en-US" altLang="zh-TW" sz="1050" baseline="0" dirty="0">
                          <a:solidFill>
                            <a:schemeClr val="tx1"/>
                          </a:solidFill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50" baseline="0" dirty="0">
                        <a:solidFill>
                          <a:schemeClr val="tx1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69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57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情緒分析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文字版面配置區 1"/>
          <p:cNvSpPr txBox="1">
            <a:spLocks/>
          </p:cNvSpPr>
          <p:nvPr/>
        </p:nvSpPr>
        <p:spPr>
          <a:xfrm>
            <a:off x="657752" y="1189184"/>
            <a:ext cx="8018704" cy="267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情緒分析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可以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分析出一段台詞中的情感。</a:t>
            </a:r>
            <a:endParaRPr lang="en-US" altLang="zh-TW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只要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輸入文字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，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對句子中的文字進行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分類，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判斷出此文字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中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</a:rPr>
              <a:t>是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</a:rPr>
              <a:t>「正面」、「中性」或「負面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</a:rPr>
              <a:t>」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的情緒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，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情緒的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量多寡及情緒所帶有的強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度，並且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給出一個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</a:rPr>
              <a:t>分數。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</a:endParaRPr>
          </a:p>
          <a:p>
            <a:pPr lvl="0" algn="just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algn="ctr" latinLnBrk="0">
              <a:buClr>
                <a:srgbClr val="7794C3"/>
              </a:buClr>
              <a:buFont typeface="Wingdings" panose="05000000000000000000" pitchFamily="2" charset="2"/>
              <a:buChar char="ü"/>
              <a:defRPr/>
            </a:pPr>
            <a:r>
              <a:rPr lang="zh-TW" altLang="en-US" u="sng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我昨天買了一台照相機，不但外觀</a:t>
            </a:r>
            <a:r>
              <a:rPr lang="zh-TW" altLang="en-US" u="sng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漂亮</a:t>
            </a:r>
            <a:r>
              <a:rPr lang="zh-TW" altLang="en-US" u="sng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且功能</a:t>
            </a:r>
            <a:r>
              <a:rPr lang="zh-TW" altLang="en-US" u="sng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強大</a:t>
            </a:r>
            <a:endParaRPr lang="en-US" altLang="zh-TW" u="sng" kern="0" dirty="0" smtClean="0">
              <a:solidFill>
                <a:srgbClr val="FF0000"/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algn="ctr" latinLnBrk="0">
              <a:buClr>
                <a:srgbClr val="7794C3"/>
              </a:buClr>
              <a:buFont typeface="Wingdings" panose="05000000000000000000" pitchFamily="2" charset="2"/>
              <a:buChar char="ü"/>
              <a:defRPr/>
            </a:pP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由情緒分析後結果為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正面</a:t>
            </a:r>
            <a:r>
              <a:rPr lang="zh-TW" altLang="en-US" kern="0" dirty="0" smtClean="0">
                <a:solidFill>
                  <a:srgbClr val="26656C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，再給予分</a:t>
            </a:r>
            <a:r>
              <a:rPr lang="zh-TW" altLang="en-US" kern="0" dirty="0">
                <a:solidFill>
                  <a:srgbClr val="26656C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數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  <p:grpSp>
        <p:nvGrpSpPr>
          <p:cNvPr id="87" name="abe92397-c2ee-4e90-928c-6a2946e560d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72200" y="339502"/>
            <a:ext cx="711196" cy="749509"/>
            <a:chOff x="3720484" y="1130300"/>
            <a:chExt cx="4751031" cy="5006975"/>
          </a:xfrm>
        </p:grpSpPr>
        <p:sp>
          <p:nvSpPr>
            <p:cNvPr id="88" name="iṣ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81899BC-9F8D-4A26-93D2-BF5047961FC8}"/>
                </a:ext>
              </a:extLst>
            </p:cNvPr>
            <p:cNvSpPr/>
            <p:nvPr/>
          </p:nvSpPr>
          <p:spPr bwMode="auto">
            <a:xfrm>
              <a:off x="4102470" y="1130300"/>
              <a:ext cx="4008924" cy="4785758"/>
            </a:xfrm>
            <a:custGeom>
              <a:avLst/>
              <a:gdLst>
                <a:gd name="T0" fmla="*/ 968 w 1500"/>
                <a:gd name="T1" fmla="*/ 1763 h 1793"/>
                <a:gd name="T2" fmla="*/ 453 w 1500"/>
                <a:gd name="T3" fmla="*/ 1734 h 1793"/>
                <a:gd name="T4" fmla="*/ 267 w 1500"/>
                <a:gd name="T5" fmla="*/ 1633 h 1793"/>
                <a:gd name="T6" fmla="*/ 123 w 1500"/>
                <a:gd name="T7" fmla="*/ 1486 h 1793"/>
                <a:gd name="T8" fmla="*/ 55 w 1500"/>
                <a:gd name="T9" fmla="*/ 865 h 1793"/>
                <a:gd name="T10" fmla="*/ 267 w 1500"/>
                <a:gd name="T11" fmla="*/ 302 h 1793"/>
                <a:gd name="T12" fmla="*/ 333 w 1500"/>
                <a:gd name="T13" fmla="*/ 216 h 1793"/>
                <a:gd name="T14" fmla="*/ 581 w 1500"/>
                <a:gd name="T15" fmla="*/ 47 h 1793"/>
                <a:gd name="T16" fmla="*/ 938 w 1500"/>
                <a:gd name="T17" fmla="*/ 35 h 1793"/>
                <a:gd name="T18" fmla="*/ 1114 w 1500"/>
                <a:gd name="T19" fmla="*/ 137 h 1793"/>
                <a:gd name="T20" fmla="*/ 1195 w 1500"/>
                <a:gd name="T21" fmla="*/ 219 h 1793"/>
                <a:gd name="T22" fmla="*/ 1352 w 1500"/>
                <a:gd name="T23" fmla="*/ 464 h 1793"/>
                <a:gd name="T24" fmla="*/ 1462 w 1500"/>
                <a:gd name="T25" fmla="*/ 905 h 1793"/>
                <a:gd name="T26" fmla="*/ 1437 w 1500"/>
                <a:gd name="T27" fmla="*/ 1494 h 1793"/>
                <a:gd name="T28" fmla="*/ 994 w 1500"/>
                <a:gd name="T29" fmla="*/ 1758 h 1793"/>
                <a:gd name="T30" fmla="*/ 968 w 1500"/>
                <a:gd name="T31" fmla="*/ 176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00" h="1793">
                  <a:moveTo>
                    <a:pt x="968" y="1763"/>
                  </a:moveTo>
                  <a:cubicBezTo>
                    <a:pt x="797" y="1793"/>
                    <a:pt x="619" y="1785"/>
                    <a:pt x="453" y="1734"/>
                  </a:cubicBezTo>
                  <a:cubicBezTo>
                    <a:pt x="385" y="1714"/>
                    <a:pt x="317" y="1685"/>
                    <a:pt x="267" y="1633"/>
                  </a:cubicBezTo>
                  <a:cubicBezTo>
                    <a:pt x="219" y="1584"/>
                    <a:pt x="162" y="1544"/>
                    <a:pt x="123" y="1486"/>
                  </a:cubicBezTo>
                  <a:cubicBezTo>
                    <a:pt x="0" y="1305"/>
                    <a:pt x="10" y="1070"/>
                    <a:pt x="55" y="865"/>
                  </a:cubicBezTo>
                  <a:cubicBezTo>
                    <a:pt x="96" y="684"/>
                    <a:pt x="156" y="470"/>
                    <a:pt x="267" y="302"/>
                  </a:cubicBezTo>
                  <a:cubicBezTo>
                    <a:pt x="287" y="272"/>
                    <a:pt x="309" y="243"/>
                    <a:pt x="333" y="216"/>
                  </a:cubicBezTo>
                  <a:cubicBezTo>
                    <a:pt x="399" y="140"/>
                    <a:pt x="481" y="80"/>
                    <a:pt x="581" y="47"/>
                  </a:cubicBezTo>
                  <a:cubicBezTo>
                    <a:pt x="696" y="9"/>
                    <a:pt x="823" y="0"/>
                    <a:pt x="938" y="35"/>
                  </a:cubicBezTo>
                  <a:cubicBezTo>
                    <a:pt x="1002" y="55"/>
                    <a:pt x="1061" y="91"/>
                    <a:pt x="1114" y="137"/>
                  </a:cubicBezTo>
                  <a:cubicBezTo>
                    <a:pt x="1143" y="162"/>
                    <a:pt x="1169" y="190"/>
                    <a:pt x="1195" y="219"/>
                  </a:cubicBezTo>
                  <a:cubicBezTo>
                    <a:pt x="1260" y="295"/>
                    <a:pt x="1313" y="383"/>
                    <a:pt x="1352" y="464"/>
                  </a:cubicBezTo>
                  <a:cubicBezTo>
                    <a:pt x="1417" y="600"/>
                    <a:pt x="1440" y="755"/>
                    <a:pt x="1462" y="905"/>
                  </a:cubicBezTo>
                  <a:cubicBezTo>
                    <a:pt x="1490" y="1093"/>
                    <a:pt x="1500" y="1311"/>
                    <a:pt x="1437" y="1494"/>
                  </a:cubicBezTo>
                  <a:cubicBezTo>
                    <a:pt x="1380" y="1664"/>
                    <a:pt x="1153" y="1726"/>
                    <a:pt x="994" y="1758"/>
                  </a:cubicBezTo>
                  <a:cubicBezTo>
                    <a:pt x="986" y="1760"/>
                    <a:pt x="977" y="1761"/>
                    <a:pt x="968" y="1763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ŝḷ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7014EE-ABC1-415B-A3D6-4CDF5788060F}"/>
                </a:ext>
              </a:extLst>
            </p:cNvPr>
            <p:cNvSpPr/>
            <p:nvPr/>
          </p:nvSpPr>
          <p:spPr bwMode="auto">
            <a:xfrm>
              <a:off x="4169350" y="1130300"/>
              <a:ext cx="3902173" cy="3077753"/>
            </a:xfrm>
            <a:custGeom>
              <a:avLst/>
              <a:gdLst>
                <a:gd name="T0" fmla="*/ 30 w 1460"/>
                <a:gd name="T1" fmla="*/ 905 h 1153"/>
                <a:gd name="T2" fmla="*/ 242 w 1460"/>
                <a:gd name="T3" fmla="*/ 342 h 1153"/>
                <a:gd name="T4" fmla="*/ 308 w 1460"/>
                <a:gd name="T5" fmla="*/ 256 h 1153"/>
                <a:gd name="T6" fmla="*/ 556 w 1460"/>
                <a:gd name="T7" fmla="*/ 87 h 1153"/>
                <a:gd name="T8" fmla="*/ 913 w 1460"/>
                <a:gd name="T9" fmla="*/ 75 h 1153"/>
                <a:gd name="T10" fmla="*/ 1089 w 1460"/>
                <a:gd name="T11" fmla="*/ 177 h 1153"/>
                <a:gd name="T12" fmla="*/ 1170 w 1460"/>
                <a:gd name="T13" fmla="*/ 259 h 1153"/>
                <a:gd name="T14" fmla="*/ 1327 w 1460"/>
                <a:gd name="T15" fmla="*/ 504 h 1153"/>
                <a:gd name="T16" fmla="*/ 1437 w 1460"/>
                <a:gd name="T17" fmla="*/ 945 h 1153"/>
                <a:gd name="T18" fmla="*/ 1458 w 1460"/>
                <a:gd name="T19" fmla="*/ 1153 h 1153"/>
                <a:gd name="T20" fmla="*/ 1437 w 1460"/>
                <a:gd name="T21" fmla="*/ 905 h 1153"/>
                <a:gd name="T22" fmla="*/ 1327 w 1460"/>
                <a:gd name="T23" fmla="*/ 464 h 1153"/>
                <a:gd name="T24" fmla="*/ 1170 w 1460"/>
                <a:gd name="T25" fmla="*/ 219 h 1153"/>
                <a:gd name="T26" fmla="*/ 1089 w 1460"/>
                <a:gd name="T27" fmla="*/ 137 h 1153"/>
                <a:gd name="T28" fmla="*/ 913 w 1460"/>
                <a:gd name="T29" fmla="*/ 35 h 1153"/>
                <a:gd name="T30" fmla="*/ 556 w 1460"/>
                <a:gd name="T31" fmla="*/ 47 h 1153"/>
                <a:gd name="T32" fmla="*/ 308 w 1460"/>
                <a:gd name="T33" fmla="*/ 216 h 1153"/>
                <a:gd name="T34" fmla="*/ 242 w 1460"/>
                <a:gd name="T35" fmla="*/ 302 h 1153"/>
                <a:gd name="T36" fmla="*/ 30 w 1460"/>
                <a:gd name="T37" fmla="*/ 865 h 1153"/>
                <a:gd name="T38" fmla="*/ 2 w 1460"/>
                <a:gd name="T39" fmla="*/ 1108 h 1153"/>
                <a:gd name="T40" fmla="*/ 30 w 1460"/>
                <a:gd name="T41" fmla="*/ 905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0" h="1153">
                  <a:moveTo>
                    <a:pt x="30" y="905"/>
                  </a:moveTo>
                  <a:cubicBezTo>
                    <a:pt x="71" y="724"/>
                    <a:pt x="131" y="510"/>
                    <a:pt x="242" y="342"/>
                  </a:cubicBezTo>
                  <a:cubicBezTo>
                    <a:pt x="262" y="312"/>
                    <a:pt x="284" y="283"/>
                    <a:pt x="308" y="256"/>
                  </a:cubicBezTo>
                  <a:cubicBezTo>
                    <a:pt x="374" y="180"/>
                    <a:pt x="456" y="120"/>
                    <a:pt x="556" y="87"/>
                  </a:cubicBezTo>
                  <a:cubicBezTo>
                    <a:pt x="671" y="49"/>
                    <a:pt x="798" y="40"/>
                    <a:pt x="913" y="75"/>
                  </a:cubicBezTo>
                  <a:cubicBezTo>
                    <a:pt x="977" y="95"/>
                    <a:pt x="1036" y="131"/>
                    <a:pt x="1089" y="177"/>
                  </a:cubicBezTo>
                  <a:cubicBezTo>
                    <a:pt x="1118" y="202"/>
                    <a:pt x="1144" y="230"/>
                    <a:pt x="1170" y="259"/>
                  </a:cubicBezTo>
                  <a:cubicBezTo>
                    <a:pt x="1235" y="335"/>
                    <a:pt x="1288" y="423"/>
                    <a:pt x="1327" y="504"/>
                  </a:cubicBezTo>
                  <a:cubicBezTo>
                    <a:pt x="1392" y="640"/>
                    <a:pt x="1415" y="795"/>
                    <a:pt x="1437" y="945"/>
                  </a:cubicBezTo>
                  <a:cubicBezTo>
                    <a:pt x="1448" y="1016"/>
                    <a:pt x="1456" y="1084"/>
                    <a:pt x="1458" y="1153"/>
                  </a:cubicBezTo>
                  <a:cubicBezTo>
                    <a:pt x="1460" y="1071"/>
                    <a:pt x="1450" y="990"/>
                    <a:pt x="1437" y="905"/>
                  </a:cubicBezTo>
                  <a:cubicBezTo>
                    <a:pt x="1415" y="755"/>
                    <a:pt x="1392" y="600"/>
                    <a:pt x="1327" y="464"/>
                  </a:cubicBezTo>
                  <a:cubicBezTo>
                    <a:pt x="1288" y="383"/>
                    <a:pt x="1235" y="295"/>
                    <a:pt x="1170" y="219"/>
                  </a:cubicBezTo>
                  <a:cubicBezTo>
                    <a:pt x="1144" y="190"/>
                    <a:pt x="1118" y="162"/>
                    <a:pt x="1089" y="137"/>
                  </a:cubicBezTo>
                  <a:cubicBezTo>
                    <a:pt x="1036" y="91"/>
                    <a:pt x="977" y="55"/>
                    <a:pt x="913" y="35"/>
                  </a:cubicBezTo>
                  <a:cubicBezTo>
                    <a:pt x="798" y="0"/>
                    <a:pt x="671" y="9"/>
                    <a:pt x="556" y="47"/>
                  </a:cubicBezTo>
                  <a:cubicBezTo>
                    <a:pt x="456" y="80"/>
                    <a:pt x="374" y="140"/>
                    <a:pt x="308" y="216"/>
                  </a:cubicBezTo>
                  <a:cubicBezTo>
                    <a:pt x="284" y="243"/>
                    <a:pt x="262" y="272"/>
                    <a:pt x="242" y="302"/>
                  </a:cubicBezTo>
                  <a:cubicBezTo>
                    <a:pt x="131" y="470"/>
                    <a:pt x="71" y="684"/>
                    <a:pt x="30" y="865"/>
                  </a:cubicBezTo>
                  <a:cubicBezTo>
                    <a:pt x="13" y="945"/>
                    <a:pt x="0" y="1027"/>
                    <a:pt x="2" y="1108"/>
                  </a:cubicBezTo>
                  <a:cubicBezTo>
                    <a:pt x="4" y="1040"/>
                    <a:pt x="16" y="972"/>
                    <a:pt x="30" y="905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ṥ1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E6DCC07-7DF9-4933-B98C-C150FF0993BB}"/>
                </a:ext>
              </a:extLst>
            </p:cNvPr>
            <p:cNvSpPr/>
            <p:nvPr/>
          </p:nvSpPr>
          <p:spPr bwMode="auto">
            <a:xfrm>
              <a:off x="4903740" y="3537969"/>
              <a:ext cx="2734351" cy="1993530"/>
            </a:xfrm>
            <a:custGeom>
              <a:avLst/>
              <a:gdLst>
                <a:gd name="T0" fmla="*/ 54 w 1023"/>
                <a:gd name="T1" fmla="*/ 7 h 747"/>
                <a:gd name="T2" fmla="*/ 30 w 1023"/>
                <a:gd name="T3" fmla="*/ 76 h 747"/>
                <a:gd name="T4" fmla="*/ 1 w 1023"/>
                <a:gd name="T5" fmla="*/ 396 h 747"/>
                <a:gd name="T6" fmla="*/ 52 w 1023"/>
                <a:gd name="T7" fmla="*/ 598 h 747"/>
                <a:gd name="T8" fmla="*/ 349 w 1023"/>
                <a:gd name="T9" fmla="*/ 719 h 747"/>
                <a:gd name="T10" fmla="*/ 679 w 1023"/>
                <a:gd name="T11" fmla="*/ 709 h 747"/>
                <a:gd name="T12" fmla="*/ 809 w 1023"/>
                <a:gd name="T13" fmla="*/ 654 h 747"/>
                <a:gd name="T14" fmla="*/ 917 w 1023"/>
                <a:gd name="T15" fmla="*/ 582 h 747"/>
                <a:gd name="T16" fmla="*/ 1017 w 1023"/>
                <a:gd name="T17" fmla="*/ 349 h 747"/>
                <a:gd name="T18" fmla="*/ 884 w 1023"/>
                <a:gd name="T19" fmla="*/ 29 h 747"/>
                <a:gd name="T20" fmla="*/ 787 w 1023"/>
                <a:gd name="T21" fmla="*/ 23 h 747"/>
                <a:gd name="T22" fmla="*/ 697 w 1023"/>
                <a:gd name="T23" fmla="*/ 23 h 747"/>
                <a:gd name="T24" fmla="*/ 388 w 1023"/>
                <a:gd name="T25" fmla="*/ 13 h 747"/>
                <a:gd name="T26" fmla="*/ 101 w 1023"/>
                <a:gd name="T27" fmla="*/ 3 h 747"/>
                <a:gd name="T28" fmla="*/ 65 w 1023"/>
                <a:gd name="T29" fmla="*/ 2 h 747"/>
                <a:gd name="T30" fmla="*/ 54 w 1023"/>
                <a:gd name="T31" fmla="*/ 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3" h="747">
                  <a:moveTo>
                    <a:pt x="54" y="7"/>
                  </a:moveTo>
                  <a:cubicBezTo>
                    <a:pt x="34" y="19"/>
                    <a:pt x="35" y="49"/>
                    <a:pt x="30" y="76"/>
                  </a:cubicBezTo>
                  <a:cubicBezTo>
                    <a:pt x="9" y="181"/>
                    <a:pt x="0" y="289"/>
                    <a:pt x="1" y="396"/>
                  </a:cubicBezTo>
                  <a:cubicBezTo>
                    <a:pt x="2" y="466"/>
                    <a:pt x="10" y="541"/>
                    <a:pt x="52" y="598"/>
                  </a:cubicBezTo>
                  <a:cubicBezTo>
                    <a:pt x="118" y="686"/>
                    <a:pt x="246" y="711"/>
                    <a:pt x="349" y="719"/>
                  </a:cubicBezTo>
                  <a:cubicBezTo>
                    <a:pt x="462" y="728"/>
                    <a:pt x="567" y="747"/>
                    <a:pt x="679" y="709"/>
                  </a:cubicBezTo>
                  <a:cubicBezTo>
                    <a:pt x="725" y="693"/>
                    <a:pt x="764" y="669"/>
                    <a:pt x="809" y="654"/>
                  </a:cubicBezTo>
                  <a:cubicBezTo>
                    <a:pt x="850" y="642"/>
                    <a:pt x="888" y="613"/>
                    <a:pt x="917" y="582"/>
                  </a:cubicBezTo>
                  <a:cubicBezTo>
                    <a:pt x="977" y="520"/>
                    <a:pt x="1013" y="435"/>
                    <a:pt x="1017" y="349"/>
                  </a:cubicBezTo>
                  <a:cubicBezTo>
                    <a:pt x="1023" y="230"/>
                    <a:pt x="973" y="109"/>
                    <a:pt x="884" y="29"/>
                  </a:cubicBezTo>
                  <a:cubicBezTo>
                    <a:pt x="851" y="9"/>
                    <a:pt x="821" y="22"/>
                    <a:pt x="787" y="23"/>
                  </a:cubicBezTo>
                  <a:cubicBezTo>
                    <a:pt x="757" y="24"/>
                    <a:pt x="727" y="24"/>
                    <a:pt x="697" y="23"/>
                  </a:cubicBezTo>
                  <a:cubicBezTo>
                    <a:pt x="594" y="19"/>
                    <a:pt x="491" y="16"/>
                    <a:pt x="388" y="13"/>
                  </a:cubicBezTo>
                  <a:cubicBezTo>
                    <a:pt x="292" y="9"/>
                    <a:pt x="197" y="6"/>
                    <a:pt x="101" y="3"/>
                  </a:cubicBezTo>
                  <a:cubicBezTo>
                    <a:pt x="90" y="3"/>
                    <a:pt x="75" y="0"/>
                    <a:pt x="65" y="2"/>
                  </a:cubicBezTo>
                  <a:cubicBezTo>
                    <a:pt x="60" y="3"/>
                    <a:pt x="57" y="5"/>
                    <a:pt x="54" y="7"/>
                  </a:cubicBezTo>
                  <a:close/>
                </a:path>
              </a:pathLst>
            </a:custGeom>
            <a:solidFill>
              <a:srgbClr val="DE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ļ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96D415D-B517-4324-8E4B-AA8B6575D857}"/>
                </a:ext>
              </a:extLst>
            </p:cNvPr>
            <p:cNvSpPr/>
            <p:nvPr/>
          </p:nvSpPr>
          <p:spPr bwMode="auto">
            <a:xfrm>
              <a:off x="5560962" y="4186188"/>
              <a:ext cx="1216696" cy="1473926"/>
            </a:xfrm>
            <a:custGeom>
              <a:avLst/>
              <a:gdLst>
                <a:gd name="T0" fmla="*/ 455 w 455"/>
                <a:gd name="T1" fmla="*/ 259 h 552"/>
                <a:gd name="T2" fmla="*/ 416 w 455"/>
                <a:gd name="T3" fmla="*/ 314 h 552"/>
                <a:gd name="T4" fmla="*/ 379 w 455"/>
                <a:gd name="T5" fmla="*/ 359 h 552"/>
                <a:gd name="T6" fmla="*/ 321 w 455"/>
                <a:gd name="T7" fmla="*/ 429 h 552"/>
                <a:gd name="T8" fmla="*/ 286 w 455"/>
                <a:gd name="T9" fmla="*/ 552 h 552"/>
                <a:gd name="T10" fmla="*/ 162 w 455"/>
                <a:gd name="T11" fmla="*/ 517 h 552"/>
                <a:gd name="T12" fmla="*/ 2 w 455"/>
                <a:gd name="T13" fmla="*/ 374 h 552"/>
                <a:gd name="T14" fmla="*/ 41 w 455"/>
                <a:gd name="T15" fmla="*/ 295 h 552"/>
                <a:gd name="T16" fmla="*/ 64 w 455"/>
                <a:gd name="T17" fmla="*/ 206 h 552"/>
                <a:gd name="T18" fmla="*/ 69 w 455"/>
                <a:gd name="T19" fmla="*/ 113 h 552"/>
                <a:gd name="T20" fmla="*/ 67 w 455"/>
                <a:gd name="T21" fmla="*/ 99 h 552"/>
                <a:gd name="T22" fmla="*/ 54 w 455"/>
                <a:gd name="T23" fmla="*/ 21 h 552"/>
                <a:gd name="T24" fmla="*/ 58 w 455"/>
                <a:gd name="T25" fmla="*/ 5 h 552"/>
                <a:gd name="T26" fmla="*/ 92 w 455"/>
                <a:gd name="T27" fmla="*/ 9 h 552"/>
                <a:gd name="T28" fmla="*/ 108 w 455"/>
                <a:gd name="T29" fmla="*/ 11 h 552"/>
                <a:gd name="T30" fmla="*/ 188 w 455"/>
                <a:gd name="T31" fmla="*/ 17 h 552"/>
                <a:gd name="T32" fmla="*/ 199 w 455"/>
                <a:gd name="T33" fmla="*/ 17 h 552"/>
                <a:gd name="T34" fmla="*/ 212 w 455"/>
                <a:gd name="T35" fmla="*/ 17 h 552"/>
                <a:gd name="T36" fmla="*/ 225 w 455"/>
                <a:gd name="T37" fmla="*/ 18 h 552"/>
                <a:gd name="T38" fmla="*/ 230 w 455"/>
                <a:gd name="T39" fmla="*/ 18 h 552"/>
                <a:gd name="T40" fmla="*/ 251 w 455"/>
                <a:gd name="T41" fmla="*/ 18 h 552"/>
                <a:gd name="T42" fmla="*/ 252 w 455"/>
                <a:gd name="T43" fmla="*/ 18 h 552"/>
                <a:gd name="T44" fmla="*/ 269 w 455"/>
                <a:gd name="T45" fmla="*/ 18 h 552"/>
                <a:gd name="T46" fmla="*/ 275 w 455"/>
                <a:gd name="T47" fmla="*/ 18 h 552"/>
                <a:gd name="T48" fmla="*/ 294 w 455"/>
                <a:gd name="T49" fmla="*/ 17 h 552"/>
                <a:gd name="T50" fmla="*/ 294 w 455"/>
                <a:gd name="T51" fmla="*/ 17 h 552"/>
                <a:gd name="T52" fmla="*/ 308 w 455"/>
                <a:gd name="T53" fmla="*/ 17 h 552"/>
                <a:gd name="T54" fmla="*/ 309 w 455"/>
                <a:gd name="T55" fmla="*/ 17 h 552"/>
                <a:gd name="T56" fmla="*/ 310 w 455"/>
                <a:gd name="T57" fmla="*/ 17 h 552"/>
                <a:gd name="T58" fmla="*/ 363 w 455"/>
                <a:gd name="T59" fmla="*/ 14 h 552"/>
                <a:gd name="T60" fmla="*/ 381 w 455"/>
                <a:gd name="T61" fmla="*/ 22 h 552"/>
                <a:gd name="T62" fmla="*/ 369 w 455"/>
                <a:gd name="T63" fmla="*/ 106 h 552"/>
                <a:gd name="T64" fmla="*/ 368 w 455"/>
                <a:gd name="T65" fmla="*/ 124 h 552"/>
                <a:gd name="T66" fmla="*/ 380 w 455"/>
                <a:gd name="T67" fmla="*/ 194 h 552"/>
                <a:gd name="T68" fmla="*/ 406 w 455"/>
                <a:gd name="T69" fmla="*/ 241 h 552"/>
                <a:gd name="T70" fmla="*/ 455 w 455"/>
                <a:gd name="T71" fmla="*/ 25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5" h="552">
                  <a:moveTo>
                    <a:pt x="455" y="259"/>
                  </a:moveTo>
                  <a:cubicBezTo>
                    <a:pt x="443" y="278"/>
                    <a:pt x="430" y="296"/>
                    <a:pt x="416" y="314"/>
                  </a:cubicBezTo>
                  <a:cubicBezTo>
                    <a:pt x="404" y="330"/>
                    <a:pt x="392" y="345"/>
                    <a:pt x="379" y="359"/>
                  </a:cubicBezTo>
                  <a:cubicBezTo>
                    <a:pt x="358" y="383"/>
                    <a:pt x="333" y="399"/>
                    <a:pt x="321" y="429"/>
                  </a:cubicBezTo>
                  <a:cubicBezTo>
                    <a:pt x="317" y="438"/>
                    <a:pt x="280" y="550"/>
                    <a:pt x="286" y="552"/>
                  </a:cubicBezTo>
                  <a:cubicBezTo>
                    <a:pt x="244" y="543"/>
                    <a:pt x="201" y="535"/>
                    <a:pt x="162" y="517"/>
                  </a:cubicBezTo>
                  <a:cubicBezTo>
                    <a:pt x="100" y="488"/>
                    <a:pt x="40" y="429"/>
                    <a:pt x="2" y="374"/>
                  </a:cubicBezTo>
                  <a:cubicBezTo>
                    <a:pt x="0" y="371"/>
                    <a:pt x="38" y="304"/>
                    <a:pt x="41" y="295"/>
                  </a:cubicBezTo>
                  <a:cubicBezTo>
                    <a:pt x="52" y="266"/>
                    <a:pt x="59" y="236"/>
                    <a:pt x="64" y="206"/>
                  </a:cubicBezTo>
                  <a:cubicBezTo>
                    <a:pt x="69" y="175"/>
                    <a:pt x="71" y="144"/>
                    <a:pt x="69" y="113"/>
                  </a:cubicBezTo>
                  <a:cubicBezTo>
                    <a:pt x="69" y="108"/>
                    <a:pt x="68" y="103"/>
                    <a:pt x="67" y="99"/>
                  </a:cubicBezTo>
                  <a:cubicBezTo>
                    <a:pt x="63" y="73"/>
                    <a:pt x="52" y="44"/>
                    <a:pt x="54" y="21"/>
                  </a:cubicBezTo>
                  <a:cubicBezTo>
                    <a:pt x="55" y="13"/>
                    <a:pt x="56" y="8"/>
                    <a:pt x="58" y="5"/>
                  </a:cubicBezTo>
                  <a:cubicBezTo>
                    <a:pt x="64" y="0"/>
                    <a:pt x="74" y="6"/>
                    <a:pt x="92" y="9"/>
                  </a:cubicBezTo>
                  <a:cubicBezTo>
                    <a:pt x="97" y="10"/>
                    <a:pt x="103" y="10"/>
                    <a:pt x="108" y="11"/>
                  </a:cubicBezTo>
                  <a:cubicBezTo>
                    <a:pt x="134" y="14"/>
                    <a:pt x="161" y="16"/>
                    <a:pt x="188" y="17"/>
                  </a:cubicBezTo>
                  <a:cubicBezTo>
                    <a:pt x="191" y="17"/>
                    <a:pt x="195" y="17"/>
                    <a:pt x="199" y="17"/>
                  </a:cubicBezTo>
                  <a:cubicBezTo>
                    <a:pt x="203" y="17"/>
                    <a:pt x="208" y="17"/>
                    <a:pt x="212" y="17"/>
                  </a:cubicBezTo>
                  <a:cubicBezTo>
                    <a:pt x="216" y="18"/>
                    <a:pt x="221" y="18"/>
                    <a:pt x="225" y="18"/>
                  </a:cubicBezTo>
                  <a:cubicBezTo>
                    <a:pt x="227" y="18"/>
                    <a:pt x="228" y="18"/>
                    <a:pt x="230" y="18"/>
                  </a:cubicBezTo>
                  <a:cubicBezTo>
                    <a:pt x="237" y="18"/>
                    <a:pt x="244" y="18"/>
                    <a:pt x="251" y="18"/>
                  </a:cubicBezTo>
                  <a:cubicBezTo>
                    <a:pt x="252" y="18"/>
                    <a:pt x="252" y="18"/>
                    <a:pt x="252" y="18"/>
                  </a:cubicBezTo>
                  <a:cubicBezTo>
                    <a:pt x="258" y="18"/>
                    <a:pt x="264" y="18"/>
                    <a:pt x="269" y="18"/>
                  </a:cubicBezTo>
                  <a:cubicBezTo>
                    <a:pt x="271" y="18"/>
                    <a:pt x="273" y="18"/>
                    <a:pt x="275" y="18"/>
                  </a:cubicBezTo>
                  <a:cubicBezTo>
                    <a:pt x="281" y="18"/>
                    <a:pt x="287" y="18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8" y="17"/>
                    <a:pt x="303" y="17"/>
                    <a:pt x="308" y="17"/>
                  </a:cubicBezTo>
                  <a:cubicBezTo>
                    <a:pt x="308" y="17"/>
                    <a:pt x="309" y="17"/>
                    <a:pt x="309" y="17"/>
                  </a:cubicBezTo>
                  <a:cubicBezTo>
                    <a:pt x="309" y="17"/>
                    <a:pt x="310" y="17"/>
                    <a:pt x="310" y="17"/>
                  </a:cubicBezTo>
                  <a:cubicBezTo>
                    <a:pt x="322" y="16"/>
                    <a:pt x="345" y="12"/>
                    <a:pt x="363" y="14"/>
                  </a:cubicBezTo>
                  <a:cubicBezTo>
                    <a:pt x="371" y="15"/>
                    <a:pt x="378" y="17"/>
                    <a:pt x="381" y="22"/>
                  </a:cubicBezTo>
                  <a:cubicBezTo>
                    <a:pt x="391" y="36"/>
                    <a:pt x="370" y="87"/>
                    <a:pt x="369" y="106"/>
                  </a:cubicBezTo>
                  <a:cubicBezTo>
                    <a:pt x="368" y="112"/>
                    <a:pt x="368" y="118"/>
                    <a:pt x="368" y="124"/>
                  </a:cubicBezTo>
                  <a:cubicBezTo>
                    <a:pt x="369" y="148"/>
                    <a:pt x="373" y="172"/>
                    <a:pt x="380" y="194"/>
                  </a:cubicBezTo>
                  <a:cubicBezTo>
                    <a:pt x="386" y="211"/>
                    <a:pt x="394" y="228"/>
                    <a:pt x="406" y="241"/>
                  </a:cubicBezTo>
                  <a:cubicBezTo>
                    <a:pt x="419" y="254"/>
                    <a:pt x="438" y="262"/>
                    <a:pt x="455" y="259"/>
                  </a:cubicBezTo>
                  <a:close/>
                </a:path>
              </a:pathLst>
            </a:custGeom>
            <a:solidFill>
              <a:srgbClr val="FE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ṩḻ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2062B7F-23B3-40DE-8EAF-8DBE2840E931}"/>
                </a:ext>
              </a:extLst>
            </p:cNvPr>
            <p:cNvSpPr/>
            <p:nvPr/>
          </p:nvSpPr>
          <p:spPr bwMode="auto">
            <a:xfrm>
              <a:off x="5699866" y="4199050"/>
              <a:ext cx="906734" cy="424429"/>
            </a:xfrm>
            <a:custGeom>
              <a:avLst/>
              <a:gdLst>
                <a:gd name="T0" fmla="*/ 317 w 339"/>
                <a:gd name="T1" fmla="*/ 101 h 159"/>
                <a:gd name="T2" fmla="*/ 316 w 339"/>
                <a:gd name="T3" fmla="*/ 119 h 159"/>
                <a:gd name="T4" fmla="*/ 302 w 339"/>
                <a:gd name="T5" fmla="*/ 124 h 159"/>
                <a:gd name="T6" fmla="*/ 205 w 339"/>
                <a:gd name="T7" fmla="*/ 147 h 159"/>
                <a:gd name="T8" fmla="*/ 98 w 339"/>
                <a:gd name="T9" fmla="*/ 138 h 159"/>
                <a:gd name="T10" fmla="*/ 15 w 339"/>
                <a:gd name="T11" fmla="*/ 94 h 159"/>
                <a:gd name="T12" fmla="*/ 2 w 339"/>
                <a:gd name="T13" fmla="*/ 16 h 159"/>
                <a:gd name="T14" fmla="*/ 6 w 339"/>
                <a:gd name="T15" fmla="*/ 0 h 159"/>
                <a:gd name="T16" fmla="*/ 56 w 339"/>
                <a:gd name="T17" fmla="*/ 6 h 159"/>
                <a:gd name="T18" fmla="*/ 136 w 339"/>
                <a:gd name="T19" fmla="*/ 12 h 159"/>
                <a:gd name="T20" fmla="*/ 147 w 339"/>
                <a:gd name="T21" fmla="*/ 12 h 159"/>
                <a:gd name="T22" fmla="*/ 160 w 339"/>
                <a:gd name="T23" fmla="*/ 12 h 159"/>
                <a:gd name="T24" fmla="*/ 173 w 339"/>
                <a:gd name="T25" fmla="*/ 13 h 159"/>
                <a:gd name="T26" fmla="*/ 178 w 339"/>
                <a:gd name="T27" fmla="*/ 13 h 159"/>
                <a:gd name="T28" fmla="*/ 199 w 339"/>
                <a:gd name="T29" fmla="*/ 13 h 159"/>
                <a:gd name="T30" fmla="*/ 200 w 339"/>
                <a:gd name="T31" fmla="*/ 13 h 159"/>
                <a:gd name="T32" fmla="*/ 217 w 339"/>
                <a:gd name="T33" fmla="*/ 13 h 159"/>
                <a:gd name="T34" fmla="*/ 223 w 339"/>
                <a:gd name="T35" fmla="*/ 13 h 159"/>
                <a:gd name="T36" fmla="*/ 242 w 339"/>
                <a:gd name="T37" fmla="*/ 12 h 159"/>
                <a:gd name="T38" fmla="*/ 242 w 339"/>
                <a:gd name="T39" fmla="*/ 12 h 159"/>
                <a:gd name="T40" fmla="*/ 257 w 339"/>
                <a:gd name="T41" fmla="*/ 12 h 159"/>
                <a:gd name="T42" fmla="*/ 258 w 339"/>
                <a:gd name="T43" fmla="*/ 12 h 159"/>
                <a:gd name="T44" fmla="*/ 311 w 339"/>
                <a:gd name="T45" fmla="*/ 9 h 159"/>
                <a:gd name="T46" fmla="*/ 329 w 339"/>
                <a:gd name="T47" fmla="*/ 17 h 159"/>
                <a:gd name="T48" fmla="*/ 317 w 339"/>
                <a:gd name="T49" fmla="*/ 10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9" h="159">
                  <a:moveTo>
                    <a:pt x="317" y="101"/>
                  </a:moveTo>
                  <a:cubicBezTo>
                    <a:pt x="316" y="107"/>
                    <a:pt x="316" y="113"/>
                    <a:pt x="316" y="119"/>
                  </a:cubicBezTo>
                  <a:cubicBezTo>
                    <a:pt x="312" y="121"/>
                    <a:pt x="307" y="122"/>
                    <a:pt x="302" y="124"/>
                  </a:cubicBezTo>
                  <a:cubicBezTo>
                    <a:pt x="269" y="133"/>
                    <a:pt x="237" y="137"/>
                    <a:pt x="205" y="147"/>
                  </a:cubicBezTo>
                  <a:cubicBezTo>
                    <a:pt x="170" y="159"/>
                    <a:pt x="132" y="156"/>
                    <a:pt x="98" y="138"/>
                  </a:cubicBezTo>
                  <a:cubicBezTo>
                    <a:pt x="71" y="123"/>
                    <a:pt x="43" y="109"/>
                    <a:pt x="15" y="94"/>
                  </a:cubicBezTo>
                  <a:cubicBezTo>
                    <a:pt x="11" y="68"/>
                    <a:pt x="0" y="39"/>
                    <a:pt x="2" y="16"/>
                  </a:cubicBezTo>
                  <a:cubicBezTo>
                    <a:pt x="3" y="8"/>
                    <a:pt x="4" y="3"/>
                    <a:pt x="6" y="0"/>
                  </a:cubicBezTo>
                  <a:cubicBezTo>
                    <a:pt x="23" y="3"/>
                    <a:pt x="39" y="4"/>
                    <a:pt x="56" y="6"/>
                  </a:cubicBezTo>
                  <a:cubicBezTo>
                    <a:pt x="83" y="9"/>
                    <a:pt x="109" y="10"/>
                    <a:pt x="136" y="12"/>
                  </a:cubicBezTo>
                  <a:cubicBezTo>
                    <a:pt x="139" y="12"/>
                    <a:pt x="143" y="12"/>
                    <a:pt x="147" y="12"/>
                  </a:cubicBezTo>
                  <a:cubicBezTo>
                    <a:pt x="151" y="12"/>
                    <a:pt x="156" y="12"/>
                    <a:pt x="160" y="12"/>
                  </a:cubicBezTo>
                  <a:cubicBezTo>
                    <a:pt x="164" y="13"/>
                    <a:pt x="169" y="13"/>
                    <a:pt x="173" y="13"/>
                  </a:cubicBezTo>
                  <a:cubicBezTo>
                    <a:pt x="175" y="13"/>
                    <a:pt x="176" y="13"/>
                    <a:pt x="178" y="13"/>
                  </a:cubicBezTo>
                  <a:cubicBezTo>
                    <a:pt x="185" y="13"/>
                    <a:pt x="192" y="13"/>
                    <a:pt x="199" y="13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206" y="13"/>
                    <a:pt x="212" y="13"/>
                    <a:pt x="217" y="13"/>
                  </a:cubicBezTo>
                  <a:cubicBezTo>
                    <a:pt x="219" y="13"/>
                    <a:pt x="221" y="13"/>
                    <a:pt x="223" y="13"/>
                  </a:cubicBezTo>
                  <a:cubicBezTo>
                    <a:pt x="229" y="13"/>
                    <a:pt x="235" y="13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ubicBezTo>
                    <a:pt x="247" y="12"/>
                    <a:pt x="252" y="12"/>
                    <a:pt x="257" y="12"/>
                  </a:cubicBezTo>
                  <a:cubicBezTo>
                    <a:pt x="257" y="12"/>
                    <a:pt x="258" y="12"/>
                    <a:pt x="258" y="12"/>
                  </a:cubicBezTo>
                  <a:cubicBezTo>
                    <a:pt x="276" y="11"/>
                    <a:pt x="293" y="10"/>
                    <a:pt x="311" y="9"/>
                  </a:cubicBezTo>
                  <a:cubicBezTo>
                    <a:pt x="319" y="10"/>
                    <a:pt x="326" y="12"/>
                    <a:pt x="329" y="17"/>
                  </a:cubicBezTo>
                  <a:cubicBezTo>
                    <a:pt x="339" y="31"/>
                    <a:pt x="318" y="82"/>
                    <a:pt x="317" y="101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šḻ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B4CA25-E562-40BC-AF08-0EC5D3259EFF}"/>
                </a:ext>
              </a:extLst>
            </p:cNvPr>
            <p:cNvSpPr/>
            <p:nvPr/>
          </p:nvSpPr>
          <p:spPr bwMode="auto">
            <a:xfrm>
              <a:off x="4164205" y="4757238"/>
              <a:ext cx="3989631" cy="1380037"/>
            </a:xfrm>
            <a:custGeom>
              <a:avLst/>
              <a:gdLst>
                <a:gd name="T0" fmla="*/ 1411 w 1493"/>
                <a:gd name="T1" fmla="*/ 237 h 517"/>
                <a:gd name="T2" fmla="*/ 1493 w 1493"/>
                <a:gd name="T3" fmla="*/ 517 h 517"/>
                <a:gd name="T4" fmla="*/ 0 w 1493"/>
                <a:gd name="T5" fmla="*/ 517 h 517"/>
                <a:gd name="T6" fmla="*/ 82 w 1493"/>
                <a:gd name="T7" fmla="*/ 237 h 517"/>
                <a:gd name="T8" fmla="*/ 216 w 1493"/>
                <a:gd name="T9" fmla="*/ 137 h 517"/>
                <a:gd name="T10" fmla="*/ 553 w 1493"/>
                <a:gd name="T11" fmla="*/ 7 h 517"/>
                <a:gd name="T12" fmla="*/ 676 w 1493"/>
                <a:gd name="T13" fmla="*/ 156 h 517"/>
                <a:gd name="T14" fmla="*/ 760 w 1493"/>
                <a:gd name="T15" fmla="*/ 273 h 517"/>
                <a:gd name="T16" fmla="*/ 958 w 1493"/>
                <a:gd name="T17" fmla="*/ 8 h 517"/>
                <a:gd name="T18" fmla="*/ 1057 w 1493"/>
                <a:gd name="T19" fmla="*/ 14 h 517"/>
                <a:gd name="T20" fmla="*/ 1148 w 1493"/>
                <a:gd name="T21" fmla="*/ 65 h 517"/>
                <a:gd name="T22" fmla="*/ 1276 w 1493"/>
                <a:gd name="T23" fmla="*/ 137 h 517"/>
                <a:gd name="T24" fmla="*/ 1411 w 1493"/>
                <a:gd name="T25" fmla="*/ 23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3" h="517">
                  <a:moveTo>
                    <a:pt x="1411" y="237"/>
                  </a:moveTo>
                  <a:cubicBezTo>
                    <a:pt x="1472" y="313"/>
                    <a:pt x="1476" y="417"/>
                    <a:pt x="1493" y="517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16" y="417"/>
                    <a:pt x="21" y="313"/>
                    <a:pt x="82" y="237"/>
                  </a:cubicBezTo>
                  <a:cubicBezTo>
                    <a:pt x="117" y="193"/>
                    <a:pt x="168" y="164"/>
                    <a:pt x="216" y="137"/>
                  </a:cubicBezTo>
                  <a:cubicBezTo>
                    <a:pt x="318" y="80"/>
                    <a:pt x="443" y="48"/>
                    <a:pt x="553" y="7"/>
                  </a:cubicBezTo>
                  <a:cubicBezTo>
                    <a:pt x="563" y="3"/>
                    <a:pt x="664" y="141"/>
                    <a:pt x="676" y="156"/>
                  </a:cubicBezTo>
                  <a:cubicBezTo>
                    <a:pt x="704" y="190"/>
                    <a:pt x="724" y="249"/>
                    <a:pt x="760" y="273"/>
                  </a:cubicBezTo>
                  <a:cubicBezTo>
                    <a:pt x="830" y="187"/>
                    <a:pt x="895" y="98"/>
                    <a:pt x="958" y="8"/>
                  </a:cubicBezTo>
                  <a:cubicBezTo>
                    <a:pt x="979" y="0"/>
                    <a:pt x="1038" y="3"/>
                    <a:pt x="1057" y="14"/>
                  </a:cubicBezTo>
                  <a:cubicBezTo>
                    <a:pt x="1087" y="31"/>
                    <a:pt x="1117" y="48"/>
                    <a:pt x="1148" y="65"/>
                  </a:cubicBezTo>
                  <a:cubicBezTo>
                    <a:pt x="1190" y="89"/>
                    <a:pt x="1233" y="113"/>
                    <a:pt x="1276" y="137"/>
                  </a:cubicBezTo>
                  <a:cubicBezTo>
                    <a:pt x="1325" y="164"/>
                    <a:pt x="1375" y="193"/>
                    <a:pt x="1411" y="237"/>
                  </a:cubicBezTo>
                  <a:close/>
                </a:path>
              </a:pathLst>
            </a:cu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şḻ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396E2B1-A74E-4198-B8BE-DD8EABF75E5F}"/>
                </a:ext>
              </a:extLst>
            </p:cNvPr>
            <p:cNvSpPr/>
            <p:nvPr/>
          </p:nvSpPr>
          <p:spPr bwMode="auto">
            <a:xfrm>
              <a:off x="4749402" y="2822871"/>
              <a:ext cx="582625" cy="616065"/>
            </a:xfrm>
            <a:custGeom>
              <a:avLst/>
              <a:gdLst>
                <a:gd name="T0" fmla="*/ 199 w 218"/>
                <a:gd name="T1" fmla="*/ 112 h 231"/>
                <a:gd name="T2" fmla="*/ 151 w 218"/>
                <a:gd name="T3" fmla="*/ 219 h 231"/>
                <a:gd name="T4" fmla="*/ 29 w 218"/>
                <a:gd name="T5" fmla="*/ 177 h 231"/>
                <a:gd name="T6" fmla="*/ 21 w 218"/>
                <a:gd name="T7" fmla="*/ 58 h 231"/>
                <a:gd name="T8" fmla="*/ 128 w 218"/>
                <a:gd name="T9" fmla="*/ 5 h 231"/>
                <a:gd name="T10" fmla="*/ 169 w 218"/>
                <a:gd name="T11" fmla="*/ 26 h 231"/>
                <a:gd name="T12" fmla="*/ 179 w 218"/>
                <a:gd name="T13" fmla="*/ 49 h 231"/>
                <a:gd name="T14" fmla="*/ 199 w 218"/>
                <a:gd name="T15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31">
                  <a:moveTo>
                    <a:pt x="199" y="112"/>
                  </a:moveTo>
                  <a:cubicBezTo>
                    <a:pt x="218" y="170"/>
                    <a:pt x="215" y="202"/>
                    <a:pt x="151" y="219"/>
                  </a:cubicBezTo>
                  <a:cubicBezTo>
                    <a:pt x="106" y="231"/>
                    <a:pt x="57" y="214"/>
                    <a:pt x="29" y="177"/>
                  </a:cubicBezTo>
                  <a:cubicBezTo>
                    <a:pt x="3" y="143"/>
                    <a:pt x="0" y="94"/>
                    <a:pt x="21" y="58"/>
                  </a:cubicBezTo>
                  <a:cubicBezTo>
                    <a:pt x="42" y="21"/>
                    <a:pt x="87" y="0"/>
                    <a:pt x="128" y="5"/>
                  </a:cubicBezTo>
                  <a:cubicBezTo>
                    <a:pt x="144" y="7"/>
                    <a:pt x="160" y="13"/>
                    <a:pt x="169" y="26"/>
                  </a:cubicBezTo>
                  <a:cubicBezTo>
                    <a:pt x="174" y="33"/>
                    <a:pt x="177" y="41"/>
                    <a:pt x="179" y="49"/>
                  </a:cubicBezTo>
                  <a:cubicBezTo>
                    <a:pt x="186" y="70"/>
                    <a:pt x="193" y="91"/>
                    <a:pt x="199" y="112"/>
                  </a:cubicBezTo>
                  <a:close/>
                </a:path>
              </a:pathLst>
            </a:custGeom>
            <a:solidFill>
              <a:srgbClr val="FE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sḻ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7B6251-33E0-453E-977B-7A3E5838F927}"/>
                </a:ext>
              </a:extLst>
            </p:cNvPr>
            <p:cNvSpPr/>
            <p:nvPr/>
          </p:nvSpPr>
          <p:spPr bwMode="auto">
            <a:xfrm>
              <a:off x="4863870" y="2955344"/>
              <a:ext cx="195495" cy="336971"/>
            </a:xfrm>
            <a:custGeom>
              <a:avLst/>
              <a:gdLst>
                <a:gd name="T0" fmla="*/ 49 w 73"/>
                <a:gd name="T1" fmla="*/ 77 h 126"/>
                <a:gd name="T2" fmla="*/ 25 w 73"/>
                <a:gd name="T3" fmla="*/ 104 h 126"/>
                <a:gd name="T4" fmla="*/ 11 w 73"/>
                <a:gd name="T5" fmla="*/ 68 h 126"/>
                <a:gd name="T6" fmla="*/ 51 w 73"/>
                <a:gd name="T7" fmla="*/ 11 h 126"/>
                <a:gd name="T8" fmla="*/ 51 w 73"/>
                <a:gd name="T9" fmla="*/ 11 h 126"/>
                <a:gd name="T10" fmla="*/ 48 w 73"/>
                <a:gd name="T11" fmla="*/ 2 h 126"/>
                <a:gd name="T12" fmla="*/ 48 w 73"/>
                <a:gd name="T13" fmla="*/ 2 h 126"/>
                <a:gd name="T14" fmla="*/ 1 w 73"/>
                <a:gd name="T15" fmla="*/ 68 h 126"/>
                <a:gd name="T16" fmla="*/ 47 w 73"/>
                <a:gd name="T17" fmla="*/ 119 h 126"/>
                <a:gd name="T18" fmla="*/ 49 w 73"/>
                <a:gd name="T19" fmla="*/ 77 h 126"/>
                <a:gd name="T20" fmla="*/ 41 w 73"/>
                <a:gd name="T21" fmla="*/ 110 h 126"/>
                <a:gd name="T22" fmla="*/ 38 w 73"/>
                <a:gd name="T23" fmla="*/ 110 h 126"/>
                <a:gd name="T24" fmla="*/ 37 w 73"/>
                <a:gd name="T25" fmla="*/ 106 h 126"/>
                <a:gd name="T26" fmla="*/ 37 w 73"/>
                <a:gd name="T27" fmla="*/ 88 h 126"/>
                <a:gd name="T28" fmla="*/ 50 w 73"/>
                <a:gd name="T29" fmla="*/ 87 h 126"/>
                <a:gd name="T30" fmla="*/ 41 w 73"/>
                <a:gd name="T3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26">
                  <a:moveTo>
                    <a:pt x="49" y="77"/>
                  </a:moveTo>
                  <a:cubicBezTo>
                    <a:pt x="32" y="72"/>
                    <a:pt x="22" y="89"/>
                    <a:pt x="25" y="104"/>
                  </a:cubicBezTo>
                  <a:cubicBezTo>
                    <a:pt x="16" y="95"/>
                    <a:pt x="11" y="80"/>
                    <a:pt x="11" y="68"/>
                  </a:cubicBezTo>
                  <a:cubicBezTo>
                    <a:pt x="10" y="42"/>
                    <a:pt x="27" y="19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7" y="9"/>
                    <a:pt x="54" y="0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20" y="12"/>
                    <a:pt x="0" y="37"/>
                    <a:pt x="1" y="68"/>
                  </a:cubicBezTo>
                  <a:cubicBezTo>
                    <a:pt x="2" y="91"/>
                    <a:pt x="18" y="126"/>
                    <a:pt x="47" y="119"/>
                  </a:cubicBezTo>
                  <a:cubicBezTo>
                    <a:pt x="69" y="114"/>
                    <a:pt x="73" y="83"/>
                    <a:pt x="49" y="77"/>
                  </a:cubicBezTo>
                  <a:close/>
                  <a:moveTo>
                    <a:pt x="41" y="110"/>
                  </a:moveTo>
                  <a:cubicBezTo>
                    <a:pt x="40" y="110"/>
                    <a:pt x="39" y="110"/>
                    <a:pt x="38" y="110"/>
                  </a:cubicBezTo>
                  <a:cubicBezTo>
                    <a:pt x="38" y="109"/>
                    <a:pt x="38" y="107"/>
                    <a:pt x="37" y="106"/>
                  </a:cubicBezTo>
                  <a:cubicBezTo>
                    <a:pt x="32" y="99"/>
                    <a:pt x="33" y="94"/>
                    <a:pt x="37" y="88"/>
                  </a:cubicBezTo>
                  <a:cubicBezTo>
                    <a:pt x="41" y="88"/>
                    <a:pt x="45" y="88"/>
                    <a:pt x="50" y="87"/>
                  </a:cubicBezTo>
                  <a:cubicBezTo>
                    <a:pt x="54" y="103"/>
                    <a:pt x="52" y="111"/>
                    <a:pt x="41" y="110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ḷ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1DAE2E4-8447-4987-AD3A-C666F95C05B9}"/>
                </a:ext>
              </a:extLst>
            </p:cNvPr>
            <p:cNvSpPr/>
            <p:nvPr/>
          </p:nvSpPr>
          <p:spPr bwMode="auto">
            <a:xfrm>
              <a:off x="7073472" y="2793290"/>
              <a:ext cx="582625" cy="618637"/>
            </a:xfrm>
            <a:custGeom>
              <a:avLst/>
              <a:gdLst>
                <a:gd name="T0" fmla="*/ 19 w 218"/>
                <a:gd name="T1" fmla="*/ 113 h 232"/>
                <a:gd name="T2" fmla="*/ 66 w 218"/>
                <a:gd name="T3" fmla="*/ 220 h 232"/>
                <a:gd name="T4" fmla="*/ 189 w 218"/>
                <a:gd name="T5" fmla="*/ 178 h 232"/>
                <a:gd name="T6" fmla="*/ 197 w 218"/>
                <a:gd name="T7" fmla="*/ 59 h 232"/>
                <a:gd name="T8" fmla="*/ 89 w 218"/>
                <a:gd name="T9" fmla="*/ 6 h 232"/>
                <a:gd name="T10" fmla="*/ 49 w 218"/>
                <a:gd name="T11" fmla="*/ 27 h 232"/>
                <a:gd name="T12" fmla="*/ 38 w 218"/>
                <a:gd name="T13" fmla="*/ 50 h 232"/>
                <a:gd name="T14" fmla="*/ 19 w 218"/>
                <a:gd name="T15" fmla="*/ 11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32">
                  <a:moveTo>
                    <a:pt x="19" y="113"/>
                  </a:moveTo>
                  <a:cubicBezTo>
                    <a:pt x="0" y="171"/>
                    <a:pt x="3" y="203"/>
                    <a:pt x="66" y="220"/>
                  </a:cubicBezTo>
                  <a:cubicBezTo>
                    <a:pt x="112" y="232"/>
                    <a:pt x="161" y="215"/>
                    <a:pt x="189" y="178"/>
                  </a:cubicBezTo>
                  <a:cubicBezTo>
                    <a:pt x="215" y="144"/>
                    <a:pt x="218" y="95"/>
                    <a:pt x="197" y="59"/>
                  </a:cubicBezTo>
                  <a:cubicBezTo>
                    <a:pt x="175" y="22"/>
                    <a:pt x="131" y="0"/>
                    <a:pt x="89" y="6"/>
                  </a:cubicBezTo>
                  <a:cubicBezTo>
                    <a:pt x="74" y="8"/>
                    <a:pt x="58" y="14"/>
                    <a:pt x="49" y="27"/>
                  </a:cubicBezTo>
                  <a:cubicBezTo>
                    <a:pt x="44" y="34"/>
                    <a:pt x="41" y="42"/>
                    <a:pt x="38" y="50"/>
                  </a:cubicBezTo>
                  <a:cubicBezTo>
                    <a:pt x="32" y="71"/>
                    <a:pt x="25" y="92"/>
                    <a:pt x="19" y="113"/>
                  </a:cubicBezTo>
                  <a:close/>
                </a:path>
              </a:pathLst>
            </a:custGeom>
            <a:solidFill>
              <a:srgbClr val="FE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S1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480EA0-D8F5-49BE-8686-78F6A19BF828}"/>
                </a:ext>
              </a:extLst>
            </p:cNvPr>
            <p:cNvSpPr/>
            <p:nvPr/>
          </p:nvSpPr>
          <p:spPr bwMode="auto">
            <a:xfrm>
              <a:off x="7346135" y="2955344"/>
              <a:ext cx="195495" cy="336971"/>
            </a:xfrm>
            <a:custGeom>
              <a:avLst/>
              <a:gdLst>
                <a:gd name="T0" fmla="*/ 25 w 73"/>
                <a:gd name="T1" fmla="*/ 2 h 126"/>
                <a:gd name="T2" fmla="*/ 22 w 73"/>
                <a:gd name="T3" fmla="*/ 11 h 126"/>
                <a:gd name="T4" fmla="*/ 63 w 73"/>
                <a:gd name="T5" fmla="*/ 68 h 126"/>
                <a:gd name="T6" fmla="*/ 48 w 73"/>
                <a:gd name="T7" fmla="*/ 104 h 126"/>
                <a:gd name="T8" fmla="*/ 24 w 73"/>
                <a:gd name="T9" fmla="*/ 77 h 126"/>
                <a:gd name="T10" fmla="*/ 27 w 73"/>
                <a:gd name="T11" fmla="*/ 119 h 126"/>
                <a:gd name="T12" fmla="*/ 72 w 73"/>
                <a:gd name="T13" fmla="*/ 68 h 126"/>
                <a:gd name="T14" fmla="*/ 25 w 73"/>
                <a:gd name="T15" fmla="*/ 2 h 126"/>
                <a:gd name="T16" fmla="*/ 37 w 73"/>
                <a:gd name="T17" fmla="*/ 106 h 126"/>
                <a:gd name="T18" fmla="*/ 35 w 73"/>
                <a:gd name="T19" fmla="*/ 110 h 126"/>
                <a:gd name="T20" fmla="*/ 32 w 73"/>
                <a:gd name="T21" fmla="*/ 110 h 126"/>
                <a:gd name="T22" fmla="*/ 24 w 73"/>
                <a:gd name="T23" fmla="*/ 87 h 126"/>
                <a:gd name="T24" fmla="*/ 36 w 73"/>
                <a:gd name="T25" fmla="*/ 88 h 126"/>
                <a:gd name="T26" fmla="*/ 37 w 73"/>
                <a:gd name="T27" fmla="*/ 10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26">
                  <a:moveTo>
                    <a:pt x="25" y="2"/>
                  </a:moveTo>
                  <a:cubicBezTo>
                    <a:pt x="19" y="0"/>
                    <a:pt x="17" y="9"/>
                    <a:pt x="22" y="11"/>
                  </a:cubicBezTo>
                  <a:cubicBezTo>
                    <a:pt x="47" y="19"/>
                    <a:pt x="64" y="42"/>
                    <a:pt x="63" y="68"/>
                  </a:cubicBezTo>
                  <a:cubicBezTo>
                    <a:pt x="62" y="80"/>
                    <a:pt x="58" y="95"/>
                    <a:pt x="48" y="104"/>
                  </a:cubicBezTo>
                  <a:cubicBezTo>
                    <a:pt x="52" y="89"/>
                    <a:pt x="42" y="72"/>
                    <a:pt x="24" y="77"/>
                  </a:cubicBezTo>
                  <a:cubicBezTo>
                    <a:pt x="0" y="83"/>
                    <a:pt x="5" y="114"/>
                    <a:pt x="27" y="119"/>
                  </a:cubicBezTo>
                  <a:cubicBezTo>
                    <a:pt x="55" y="126"/>
                    <a:pt x="72" y="91"/>
                    <a:pt x="72" y="68"/>
                  </a:cubicBezTo>
                  <a:cubicBezTo>
                    <a:pt x="73" y="37"/>
                    <a:pt x="53" y="12"/>
                    <a:pt x="25" y="2"/>
                  </a:cubicBezTo>
                  <a:close/>
                  <a:moveTo>
                    <a:pt x="37" y="106"/>
                  </a:moveTo>
                  <a:cubicBezTo>
                    <a:pt x="35" y="107"/>
                    <a:pt x="35" y="109"/>
                    <a:pt x="35" y="110"/>
                  </a:cubicBezTo>
                  <a:cubicBezTo>
                    <a:pt x="34" y="110"/>
                    <a:pt x="33" y="110"/>
                    <a:pt x="32" y="110"/>
                  </a:cubicBezTo>
                  <a:cubicBezTo>
                    <a:pt x="22" y="111"/>
                    <a:pt x="19" y="103"/>
                    <a:pt x="24" y="87"/>
                  </a:cubicBezTo>
                  <a:cubicBezTo>
                    <a:pt x="28" y="88"/>
                    <a:pt x="32" y="88"/>
                    <a:pt x="36" y="88"/>
                  </a:cubicBezTo>
                  <a:cubicBezTo>
                    <a:pt x="41" y="94"/>
                    <a:pt x="41" y="99"/>
                    <a:pt x="37" y="106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śḻ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A793C1B-5F3E-418D-83C0-E35D1691E863}"/>
                </a:ext>
              </a:extLst>
            </p:cNvPr>
            <p:cNvSpPr/>
            <p:nvPr/>
          </p:nvSpPr>
          <p:spPr bwMode="auto">
            <a:xfrm>
              <a:off x="5042644" y="1885269"/>
              <a:ext cx="2300919" cy="2325356"/>
            </a:xfrm>
            <a:custGeom>
              <a:avLst/>
              <a:gdLst>
                <a:gd name="T0" fmla="*/ 861 w 861"/>
                <a:gd name="T1" fmla="*/ 440 h 871"/>
                <a:gd name="T2" fmla="*/ 431 w 861"/>
                <a:gd name="T3" fmla="*/ 871 h 871"/>
                <a:gd name="T4" fmla="*/ 0 w 861"/>
                <a:gd name="T5" fmla="*/ 440 h 871"/>
                <a:gd name="T6" fmla="*/ 16 w 861"/>
                <a:gd name="T7" fmla="*/ 326 h 871"/>
                <a:gd name="T8" fmla="*/ 41 w 861"/>
                <a:gd name="T9" fmla="*/ 231 h 871"/>
                <a:gd name="T10" fmla="*/ 153 w 861"/>
                <a:gd name="T11" fmla="*/ 73 h 871"/>
                <a:gd name="T12" fmla="*/ 285 w 861"/>
                <a:gd name="T13" fmla="*/ 12 h 871"/>
                <a:gd name="T14" fmla="*/ 424 w 861"/>
                <a:gd name="T15" fmla="*/ 5 h 871"/>
                <a:gd name="T16" fmla="*/ 584 w 861"/>
                <a:gd name="T17" fmla="*/ 10 h 871"/>
                <a:gd name="T18" fmla="*/ 750 w 861"/>
                <a:gd name="T19" fmla="*/ 89 h 871"/>
                <a:gd name="T20" fmla="*/ 801 w 861"/>
                <a:gd name="T21" fmla="*/ 161 h 871"/>
                <a:gd name="T22" fmla="*/ 818 w 861"/>
                <a:gd name="T23" fmla="*/ 250 h 871"/>
                <a:gd name="T24" fmla="*/ 849 w 861"/>
                <a:gd name="T25" fmla="*/ 337 h 871"/>
                <a:gd name="T26" fmla="*/ 861 w 861"/>
                <a:gd name="T27" fmla="*/ 44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871">
                  <a:moveTo>
                    <a:pt x="861" y="440"/>
                  </a:moveTo>
                  <a:cubicBezTo>
                    <a:pt x="861" y="678"/>
                    <a:pt x="669" y="871"/>
                    <a:pt x="431" y="871"/>
                  </a:cubicBezTo>
                  <a:cubicBezTo>
                    <a:pt x="193" y="871"/>
                    <a:pt x="0" y="678"/>
                    <a:pt x="0" y="440"/>
                  </a:cubicBezTo>
                  <a:cubicBezTo>
                    <a:pt x="0" y="402"/>
                    <a:pt x="5" y="363"/>
                    <a:pt x="16" y="326"/>
                  </a:cubicBezTo>
                  <a:cubicBezTo>
                    <a:pt x="24" y="295"/>
                    <a:pt x="30" y="262"/>
                    <a:pt x="41" y="231"/>
                  </a:cubicBezTo>
                  <a:cubicBezTo>
                    <a:pt x="61" y="169"/>
                    <a:pt x="101" y="113"/>
                    <a:pt x="153" y="73"/>
                  </a:cubicBezTo>
                  <a:cubicBezTo>
                    <a:pt x="192" y="43"/>
                    <a:pt x="238" y="22"/>
                    <a:pt x="285" y="12"/>
                  </a:cubicBezTo>
                  <a:cubicBezTo>
                    <a:pt x="331" y="3"/>
                    <a:pt x="378" y="8"/>
                    <a:pt x="424" y="5"/>
                  </a:cubicBezTo>
                  <a:cubicBezTo>
                    <a:pt x="477" y="1"/>
                    <a:pt x="531" y="0"/>
                    <a:pt x="584" y="10"/>
                  </a:cubicBezTo>
                  <a:cubicBezTo>
                    <a:pt x="645" y="21"/>
                    <a:pt x="705" y="46"/>
                    <a:pt x="750" y="89"/>
                  </a:cubicBezTo>
                  <a:cubicBezTo>
                    <a:pt x="771" y="109"/>
                    <a:pt x="789" y="134"/>
                    <a:pt x="801" y="161"/>
                  </a:cubicBezTo>
                  <a:cubicBezTo>
                    <a:pt x="814" y="191"/>
                    <a:pt x="813" y="218"/>
                    <a:pt x="818" y="250"/>
                  </a:cubicBezTo>
                  <a:cubicBezTo>
                    <a:pt x="823" y="278"/>
                    <a:pt x="842" y="308"/>
                    <a:pt x="849" y="337"/>
                  </a:cubicBezTo>
                  <a:cubicBezTo>
                    <a:pt x="857" y="371"/>
                    <a:pt x="861" y="406"/>
                    <a:pt x="861" y="440"/>
                  </a:cubicBezTo>
                  <a:close/>
                </a:path>
              </a:pathLst>
            </a:custGeom>
            <a:solidFill>
              <a:srgbClr val="FE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ľ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DDA9F39-46A8-4487-BF61-0E953FD21686}"/>
                </a:ext>
              </a:extLst>
            </p:cNvPr>
            <p:cNvSpPr/>
            <p:nvPr/>
          </p:nvSpPr>
          <p:spPr bwMode="auto">
            <a:xfrm>
              <a:off x="5136533" y="1730931"/>
              <a:ext cx="2084846" cy="816704"/>
            </a:xfrm>
            <a:custGeom>
              <a:avLst/>
              <a:gdLst>
                <a:gd name="T0" fmla="*/ 771 w 780"/>
                <a:gd name="T1" fmla="*/ 240 h 306"/>
                <a:gd name="T2" fmla="*/ 754 w 780"/>
                <a:gd name="T3" fmla="*/ 245 h 306"/>
                <a:gd name="T4" fmla="*/ 765 w 780"/>
                <a:gd name="T5" fmla="*/ 232 h 306"/>
                <a:gd name="T6" fmla="*/ 580 w 780"/>
                <a:gd name="T7" fmla="*/ 244 h 306"/>
                <a:gd name="T8" fmla="*/ 586 w 780"/>
                <a:gd name="T9" fmla="*/ 266 h 306"/>
                <a:gd name="T10" fmla="*/ 294 w 780"/>
                <a:gd name="T11" fmla="*/ 306 h 306"/>
                <a:gd name="T12" fmla="*/ 280 w 780"/>
                <a:gd name="T13" fmla="*/ 250 h 306"/>
                <a:gd name="T14" fmla="*/ 277 w 780"/>
                <a:gd name="T15" fmla="*/ 300 h 306"/>
                <a:gd name="T16" fmla="*/ 21 w 780"/>
                <a:gd name="T17" fmla="*/ 279 h 306"/>
                <a:gd name="T18" fmla="*/ 26 w 780"/>
                <a:gd name="T19" fmla="*/ 151 h 306"/>
                <a:gd name="T20" fmla="*/ 130 w 780"/>
                <a:gd name="T21" fmla="*/ 89 h 306"/>
                <a:gd name="T22" fmla="*/ 448 w 780"/>
                <a:gd name="T23" fmla="*/ 13 h 306"/>
                <a:gd name="T24" fmla="*/ 604 w 780"/>
                <a:gd name="T25" fmla="*/ 17 h 306"/>
                <a:gd name="T26" fmla="*/ 780 w 780"/>
                <a:gd name="T27" fmla="*/ 204 h 306"/>
                <a:gd name="T28" fmla="*/ 771 w 780"/>
                <a:gd name="T29" fmla="*/ 24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0" h="306">
                  <a:moveTo>
                    <a:pt x="771" y="240"/>
                  </a:moveTo>
                  <a:cubicBezTo>
                    <a:pt x="770" y="248"/>
                    <a:pt x="758" y="251"/>
                    <a:pt x="754" y="245"/>
                  </a:cubicBezTo>
                  <a:cubicBezTo>
                    <a:pt x="749" y="238"/>
                    <a:pt x="758" y="228"/>
                    <a:pt x="765" y="232"/>
                  </a:cubicBezTo>
                  <a:cubicBezTo>
                    <a:pt x="710" y="264"/>
                    <a:pt x="639" y="269"/>
                    <a:pt x="580" y="244"/>
                  </a:cubicBezTo>
                  <a:cubicBezTo>
                    <a:pt x="582" y="251"/>
                    <a:pt x="584" y="258"/>
                    <a:pt x="586" y="266"/>
                  </a:cubicBezTo>
                  <a:cubicBezTo>
                    <a:pt x="489" y="279"/>
                    <a:pt x="391" y="293"/>
                    <a:pt x="294" y="306"/>
                  </a:cubicBezTo>
                  <a:cubicBezTo>
                    <a:pt x="289" y="287"/>
                    <a:pt x="284" y="269"/>
                    <a:pt x="280" y="250"/>
                  </a:cubicBezTo>
                  <a:cubicBezTo>
                    <a:pt x="279" y="267"/>
                    <a:pt x="278" y="283"/>
                    <a:pt x="277" y="300"/>
                  </a:cubicBezTo>
                  <a:cubicBezTo>
                    <a:pt x="191" y="305"/>
                    <a:pt x="105" y="298"/>
                    <a:pt x="21" y="279"/>
                  </a:cubicBezTo>
                  <a:cubicBezTo>
                    <a:pt x="12" y="233"/>
                    <a:pt x="0" y="191"/>
                    <a:pt x="26" y="151"/>
                  </a:cubicBezTo>
                  <a:cubicBezTo>
                    <a:pt x="48" y="116"/>
                    <a:pt x="90" y="101"/>
                    <a:pt x="130" y="89"/>
                  </a:cubicBezTo>
                  <a:cubicBezTo>
                    <a:pt x="234" y="57"/>
                    <a:pt x="340" y="29"/>
                    <a:pt x="448" y="13"/>
                  </a:cubicBezTo>
                  <a:cubicBezTo>
                    <a:pt x="500" y="5"/>
                    <a:pt x="554" y="0"/>
                    <a:pt x="604" y="17"/>
                  </a:cubicBezTo>
                  <a:cubicBezTo>
                    <a:pt x="686" y="46"/>
                    <a:pt x="737" y="128"/>
                    <a:pt x="780" y="204"/>
                  </a:cubicBezTo>
                  <a:lnTo>
                    <a:pt x="771" y="240"/>
                  </a:ln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$1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41B0C7D-0DC2-482D-8D2B-D65051F674D6}"/>
                </a:ext>
              </a:extLst>
            </p:cNvPr>
            <p:cNvSpPr/>
            <p:nvPr/>
          </p:nvSpPr>
          <p:spPr bwMode="auto">
            <a:xfrm>
              <a:off x="5027210" y="2563069"/>
              <a:ext cx="2316353" cy="1933081"/>
            </a:xfrm>
            <a:custGeom>
              <a:avLst/>
              <a:gdLst>
                <a:gd name="T0" fmla="*/ 849 w 867"/>
                <a:gd name="T1" fmla="*/ 366 h 724"/>
                <a:gd name="T2" fmla="*/ 778 w 867"/>
                <a:gd name="T3" fmla="*/ 558 h 724"/>
                <a:gd name="T4" fmla="*/ 573 w 867"/>
                <a:gd name="T5" fmla="*/ 689 h 724"/>
                <a:gd name="T6" fmla="*/ 461 w 867"/>
                <a:gd name="T7" fmla="*/ 712 h 724"/>
                <a:gd name="T8" fmla="*/ 338 w 867"/>
                <a:gd name="T9" fmla="*/ 703 h 724"/>
                <a:gd name="T10" fmla="*/ 213 w 867"/>
                <a:gd name="T11" fmla="*/ 644 h 724"/>
                <a:gd name="T12" fmla="*/ 23 w 867"/>
                <a:gd name="T13" fmla="*/ 426 h 724"/>
                <a:gd name="T14" fmla="*/ 11 w 867"/>
                <a:gd name="T15" fmla="*/ 365 h 724"/>
                <a:gd name="T16" fmla="*/ 133 w 867"/>
                <a:gd name="T17" fmla="*/ 78 h 724"/>
                <a:gd name="T18" fmla="*/ 454 w 867"/>
                <a:gd name="T19" fmla="*/ 0 h 724"/>
                <a:gd name="T20" fmla="*/ 767 w 867"/>
                <a:gd name="T21" fmla="*/ 67 h 724"/>
                <a:gd name="T22" fmla="*/ 849 w 867"/>
                <a:gd name="T23" fmla="*/ 36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7" h="724">
                  <a:moveTo>
                    <a:pt x="849" y="366"/>
                  </a:moveTo>
                  <a:cubicBezTo>
                    <a:pt x="840" y="435"/>
                    <a:pt x="818" y="503"/>
                    <a:pt x="778" y="558"/>
                  </a:cubicBezTo>
                  <a:cubicBezTo>
                    <a:pt x="728" y="626"/>
                    <a:pt x="653" y="669"/>
                    <a:pt x="573" y="689"/>
                  </a:cubicBezTo>
                  <a:cubicBezTo>
                    <a:pt x="535" y="698"/>
                    <a:pt x="498" y="702"/>
                    <a:pt x="461" y="712"/>
                  </a:cubicBezTo>
                  <a:cubicBezTo>
                    <a:pt x="420" y="724"/>
                    <a:pt x="377" y="721"/>
                    <a:pt x="338" y="703"/>
                  </a:cubicBezTo>
                  <a:cubicBezTo>
                    <a:pt x="297" y="684"/>
                    <a:pt x="254" y="665"/>
                    <a:pt x="213" y="644"/>
                  </a:cubicBezTo>
                  <a:cubicBezTo>
                    <a:pt x="125" y="598"/>
                    <a:pt x="50" y="524"/>
                    <a:pt x="23" y="426"/>
                  </a:cubicBezTo>
                  <a:cubicBezTo>
                    <a:pt x="17" y="406"/>
                    <a:pt x="13" y="386"/>
                    <a:pt x="11" y="365"/>
                  </a:cubicBezTo>
                  <a:cubicBezTo>
                    <a:pt x="0" y="255"/>
                    <a:pt x="35" y="134"/>
                    <a:pt x="133" y="78"/>
                  </a:cubicBezTo>
                  <a:cubicBezTo>
                    <a:pt x="229" y="23"/>
                    <a:pt x="343" y="0"/>
                    <a:pt x="454" y="0"/>
                  </a:cubicBezTo>
                  <a:cubicBezTo>
                    <a:pt x="559" y="0"/>
                    <a:pt x="673" y="18"/>
                    <a:pt x="767" y="67"/>
                  </a:cubicBezTo>
                  <a:cubicBezTo>
                    <a:pt x="867" y="119"/>
                    <a:pt x="861" y="268"/>
                    <a:pt x="849" y="366"/>
                  </a:cubicBezTo>
                  <a:close/>
                </a:path>
              </a:pathLst>
            </a:custGeom>
            <a:solidFill>
              <a:srgbClr val="FE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l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54F197-6738-4785-8C03-6382C34B0DBB}"/>
                </a:ext>
              </a:extLst>
            </p:cNvPr>
            <p:cNvSpPr/>
            <p:nvPr/>
          </p:nvSpPr>
          <p:spPr bwMode="auto">
            <a:xfrm>
              <a:off x="5431061" y="3292315"/>
              <a:ext cx="1592251" cy="869436"/>
            </a:xfrm>
            <a:custGeom>
              <a:avLst/>
              <a:gdLst>
                <a:gd name="T0" fmla="*/ 557 w 596"/>
                <a:gd name="T1" fmla="*/ 155 h 326"/>
                <a:gd name="T2" fmla="*/ 490 w 596"/>
                <a:gd name="T3" fmla="*/ 244 h 326"/>
                <a:gd name="T4" fmla="*/ 487 w 596"/>
                <a:gd name="T5" fmla="*/ 246 h 326"/>
                <a:gd name="T6" fmla="*/ 208 w 596"/>
                <a:gd name="T7" fmla="*/ 308 h 326"/>
                <a:gd name="T8" fmla="*/ 96 w 596"/>
                <a:gd name="T9" fmla="*/ 258 h 326"/>
                <a:gd name="T10" fmla="*/ 1 w 596"/>
                <a:gd name="T11" fmla="*/ 91 h 326"/>
                <a:gd name="T12" fmla="*/ 0 w 596"/>
                <a:gd name="T13" fmla="*/ 83 h 326"/>
                <a:gd name="T14" fmla="*/ 4 w 596"/>
                <a:gd name="T15" fmla="*/ 64 h 326"/>
                <a:gd name="T16" fmla="*/ 6 w 596"/>
                <a:gd name="T17" fmla="*/ 61 h 326"/>
                <a:gd name="T18" fmla="*/ 18 w 596"/>
                <a:gd name="T19" fmla="*/ 54 h 326"/>
                <a:gd name="T20" fmla="*/ 28 w 596"/>
                <a:gd name="T21" fmla="*/ 53 h 326"/>
                <a:gd name="T22" fmla="*/ 202 w 596"/>
                <a:gd name="T23" fmla="*/ 70 h 326"/>
                <a:gd name="T24" fmla="*/ 393 w 596"/>
                <a:gd name="T25" fmla="*/ 52 h 326"/>
                <a:gd name="T26" fmla="*/ 515 w 596"/>
                <a:gd name="T27" fmla="*/ 22 h 326"/>
                <a:gd name="T28" fmla="*/ 525 w 596"/>
                <a:gd name="T29" fmla="*/ 18 h 326"/>
                <a:gd name="T30" fmla="*/ 573 w 596"/>
                <a:gd name="T31" fmla="*/ 13 h 326"/>
                <a:gd name="T32" fmla="*/ 581 w 596"/>
                <a:gd name="T33" fmla="*/ 27 h 326"/>
                <a:gd name="T34" fmla="*/ 557 w 596"/>
                <a:gd name="T35" fmla="*/ 15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6" h="326">
                  <a:moveTo>
                    <a:pt x="557" y="155"/>
                  </a:moveTo>
                  <a:cubicBezTo>
                    <a:pt x="540" y="191"/>
                    <a:pt x="517" y="221"/>
                    <a:pt x="490" y="244"/>
                  </a:cubicBezTo>
                  <a:cubicBezTo>
                    <a:pt x="489" y="245"/>
                    <a:pt x="488" y="246"/>
                    <a:pt x="487" y="246"/>
                  </a:cubicBezTo>
                  <a:cubicBezTo>
                    <a:pt x="412" y="309"/>
                    <a:pt x="302" y="326"/>
                    <a:pt x="208" y="308"/>
                  </a:cubicBezTo>
                  <a:cubicBezTo>
                    <a:pt x="166" y="300"/>
                    <a:pt x="128" y="283"/>
                    <a:pt x="96" y="258"/>
                  </a:cubicBezTo>
                  <a:cubicBezTo>
                    <a:pt x="46" y="218"/>
                    <a:pt x="11" y="159"/>
                    <a:pt x="1" y="91"/>
                  </a:cubicBezTo>
                  <a:cubicBezTo>
                    <a:pt x="1" y="88"/>
                    <a:pt x="0" y="86"/>
                    <a:pt x="0" y="83"/>
                  </a:cubicBezTo>
                  <a:cubicBezTo>
                    <a:pt x="0" y="77"/>
                    <a:pt x="0" y="70"/>
                    <a:pt x="4" y="64"/>
                  </a:cubicBezTo>
                  <a:cubicBezTo>
                    <a:pt x="4" y="63"/>
                    <a:pt x="5" y="62"/>
                    <a:pt x="6" y="61"/>
                  </a:cubicBezTo>
                  <a:cubicBezTo>
                    <a:pt x="9" y="58"/>
                    <a:pt x="13" y="56"/>
                    <a:pt x="18" y="54"/>
                  </a:cubicBezTo>
                  <a:cubicBezTo>
                    <a:pt x="21" y="53"/>
                    <a:pt x="25" y="53"/>
                    <a:pt x="28" y="53"/>
                  </a:cubicBezTo>
                  <a:cubicBezTo>
                    <a:pt x="87" y="54"/>
                    <a:pt x="144" y="69"/>
                    <a:pt x="202" y="70"/>
                  </a:cubicBezTo>
                  <a:cubicBezTo>
                    <a:pt x="266" y="71"/>
                    <a:pt x="330" y="65"/>
                    <a:pt x="393" y="52"/>
                  </a:cubicBezTo>
                  <a:cubicBezTo>
                    <a:pt x="434" y="43"/>
                    <a:pt x="475" y="34"/>
                    <a:pt x="515" y="22"/>
                  </a:cubicBezTo>
                  <a:cubicBezTo>
                    <a:pt x="518" y="21"/>
                    <a:pt x="521" y="19"/>
                    <a:pt x="525" y="18"/>
                  </a:cubicBezTo>
                  <a:cubicBezTo>
                    <a:pt x="541" y="11"/>
                    <a:pt x="562" y="0"/>
                    <a:pt x="573" y="13"/>
                  </a:cubicBezTo>
                  <a:cubicBezTo>
                    <a:pt x="576" y="17"/>
                    <a:pt x="579" y="22"/>
                    <a:pt x="581" y="27"/>
                  </a:cubicBezTo>
                  <a:cubicBezTo>
                    <a:pt x="596" y="65"/>
                    <a:pt x="572" y="125"/>
                    <a:pt x="557" y="155"/>
                  </a:cubicBezTo>
                  <a:close/>
                </a:path>
              </a:pathLst>
            </a:custGeom>
            <a:solidFill>
              <a:srgbClr val="FE8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ḻ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2C0490-CD64-4090-813F-9413639259FF}"/>
                </a:ext>
              </a:extLst>
            </p:cNvPr>
            <p:cNvSpPr/>
            <p:nvPr/>
          </p:nvSpPr>
          <p:spPr bwMode="auto">
            <a:xfrm>
              <a:off x="6894697" y="3307749"/>
              <a:ext cx="46301" cy="5145"/>
            </a:xfrm>
            <a:custGeom>
              <a:avLst/>
              <a:gdLst>
                <a:gd name="T0" fmla="*/ 17 w 17"/>
                <a:gd name="T1" fmla="*/ 1 h 2"/>
                <a:gd name="T2" fmla="*/ 0 w 17"/>
                <a:gd name="T3" fmla="*/ 2 h 2"/>
                <a:gd name="T4" fmla="*/ 17 w 1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">
                  <a:moveTo>
                    <a:pt x="17" y="1"/>
                  </a:moveTo>
                  <a:cubicBezTo>
                    <a:pt x="11" y="2"/>
                    <a:pt x="6" y="2"/>
                    <a:pt x="0" y="2"/>
                  </a:cubicBezTo>
                  <a:cubicBezTo>
                    <a:pt x="6" y="1"/>
                    <a:pt x="12" y="0"/>
                    <a:pt x="17" y="1"/>
                  </a:cubicBezTo>
                  <a:close/>
                </a:path>
              </a:pathLst>
            </a:custGeom>
            <a:solidFill>
              <a:srgbClr val="FE8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S1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40F6E1-C01D-48CC-980A-720F3527086A}"/>
                </a:ext>
              </a:extLst>
            </p:cNvPr>
            <p:cNvSpPr/>
            <p:nvPr/>
          </p:nvSpPr>
          <p:spPr bwMode="auto">
            <a:xfrm>
              <a:off x="5833625" y="3478807"/>
              <a:ext cx="716384" cy="481019"/>
            </a:xfrm>
            <a:custGeom>
              <a:avLst/>
              <a:gdLst>
                <a:gd name="T0" fmla="*/ 159 w 268"/>
                <a:gd name="T1" fmla="*/ 174 h 180"/>
                <a:gd name="T2" fmla="*/ 52 w 268"/>
                <a:gd name="T3" fmla="*/ 150 h 180"/>
                <a:gd name="T4" fmla="*/ 9 w 268"/>
                <a:gd name="T5" fmla="*/ 112 h 180"/>
                <a:gd name="T6" fmla="*/ 37 w 268"/>
                <a:gd name="T7" fmla="*/ 35 h 180"/>
                <a:gd name="T8" fmla="*/ 118 w 268"/>
                <a:gd name="T9" fmla="*/ 5 h 180"/>
                <a:gd name="T10" fmla="*/ 206 w 268"/>
                <a:gd name="T11" fmla="*/ 10 h 180"/>
                <a:gd name="T12" fmla="*/ 247 w 268"/>
                <a:gd name="T13" fmla="*/ 36 h 180"/>
                <a:gd name="T14" fmla="*/ 245 w 268"/>
                <a:gd name="T15" fmla="*/ 129 h 180"/>
                <a:gd name="T16" fmla="*/ 159 w 268"/>
                <a:gd name="T17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180">
                  <a:moveTo>
                    <a:pt x="159" y="174"/>
                  </a:moveTo>
                  <a:cubicBezTo>
                    <a:pt x="120" y="180"/>
                    <a:pt x="86" y="170"/>
                    <a:pt x="52" y="150"/>
                  </a:cubicBezTo>
                  <a:cubicBezTo>
                    <a:pt x="34" y="140"/>
                    <a:pt x="15" y="134"/>
                    <a:pt x="9" y="112"/>
                  </a:cubicBezTo>
                  <a:cubicBezTo>
                    <a:pt x="0" y="84"/>
                    <a:pt x="14" y="53"/>
                    <a:pt x="37" y="35"/>
                  </a:cubicBezTo>
                  <a:cubicBezTo>
                    <a:pt x="60" y="16"/>
                    <a:pt x="89" y="9"/>
                    <a:pt x="118" y="5"/>
                  </a:cubicBezTo>
                  <a:cubicBezTo>
                    <a:pt x="147" y="1"/>
                    <a:pt x="178" y="0"/>
                    <a:pt x="206" y="10"/>
                  </a:cubicBezTo>
                  <a:cubicBezTo>
                    <a:pt x="222" y="15"/>
                    <a:pt x="237" y="23"/>
                    <a:pt x="247" y="36"/>
                  </a:cubicBezTo>
                  <a:cubicBezTo>
                    <a:pt x="268" y="62"/>
                    <a:pt x="264" y="102"/>
                    <a:pt x="245" y="129"/>
                  </a:cubicBezTo>
                  <a:cubicBezTo>
                    <a:pt x="225" y="155"/>
                    <a:pt x="192" y="169"/>
                    <a:pt x="159" y="174"/>
                  </a:cubicBezTo>
                  <a:close/>
                </a:path>
              </a:pathLst>
            </a:custGeom>
            <a:solidFill>
              <a:srgbClr val="F77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ṣl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F3F03D-AD82-42B8-9D14-3A1BCBFE60C6}"/>
                </a:ext>
              </a:extLst>
            </p:cNvPr>
            <p:cNvSpPr/>
            <p:nvPr/>
          </p:nvSpPr>
          <p:spPr bwMode="auto">
            <a:xfrm>
              <a:off x="6021403" y="2793290"/>
              <a:ext cx="282953" cy="616065"/>
            </a:xfrm>
            <a:custGeom>
              <a:avLst/>
              <a:gdLst>
                <a:gd name="T0" fmla="*/ 98 w 106"/>
                <a:gd name="T1" fmla="*/ 188 h 231"/>
                <a:gd name="T2" fmla="*/ 89 w 106"/>
                <a:gd name="T3" fmla="*/ 204 h 231"/>
                <a:gd name="T4" fmla="*/ 8 w 106"/>
                <a:gd name="T5" fmla="*/ 209 h 231"/>
                <a:gd name="T6" fmla="*/ 4 w 106"/>
                <a:gd name="T7" fmla="*/ 200 h 231"/>
                <a:gd name="T8" fmla="*/ 2 w 106"/>
                <a:gd name="T9" fmla="*/ 183 h 231"/>
                <a:gd name="T10" fmla="*/ 16 w 106"/>
                <a:gd name="T11" fmla="*/ 28 h 231"/>
                <a:gd name="T12" fmla="*/ 29 w 106"/>
                <a:gd name="T13" fmla="*/ 5 h 231"/>
                <a:gd name="T14" fmla="*/ 59 w 106"/>
                <a:gd name="T15" fmla="*/ 19 h 231"/>
                <a:gd name="T16" fmla="*/ 86 w 106"/>
                <a:gd name="T17" fmla="*/ 71 h 231"/>
                <a:gd name="T18" fmla="*/ 94 w 106"/>
                <a:gd name="T19" fmla="*/ 109 h 231"/>
                <a:gd name="T20" fmla="*/ 98 w 106"/>
                <a:gd name="T21" fmla="*/ 18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231">
                  <a:moveTo>
                    <a:pt x="98" y="188"/>
                  </a:moveTo>
                  <a:cubicBezTo>
                    <a:pt x="96" y="194"/>
                    <a:pt x="93" y="199"/>
                    <a:pt x="89" y="204"/>
                  </a:cubicBezTo>
                  <a:cubicBezTo>
                    <a:pt x="73" y="221"/>
                    <a:pt x="23" y="231"/>
                    <a:pt x="8" y="209"/>
                  </a:cubicBezTo>
                  <a:cubicBezTo>
                    <a:pt x="6" y="206"/>
                    <a:pt x="5" y="203"/>
                    <a:pt x="4" y="200"/>
                  </a:cubicBezTo>
                  <a:cubicBezTo>
                    <a:pt x="2" y="195"/>
                    <a:pt x="2" y="189"/>
                    <a:pt x="2" y="183"/>
                  </a:cubicBezTo>
                  <a:cubicBezTo>
                    <a:pt x="0" y="131"/>
                    <a:pt x="5" y="79"/>
                    <a:pt x="16" y="28"/>
                  </a:cubicBezTo>
                  <a:cubicBezTo>
                    <a:pt x="18" y="19"/>
                    <a:pt x="21" y="9"/>
                    <a:pt x="29" y="5"/>
                  </a:cubicBezTo>
                  <a:cubicBezTo>
                    <a:pt x="40" y="0"/>
                    <a:pt x="52" y="10"/>
                    <a:pt x="59" y="19"/>
                  </a:cubicBezTo>
                  <a:cubicBezTo>
                    <a:pt x="71" y="35"/>
                    <a:pt x="80" y="52"/>
                    <a:pt x="86" y="71"/>
                  </a:cubicBezTo>
                  <a:cubicBezTo>
                    <a:pt x="90" y="83"/>
                    <a:pt x="92" y="96"/>
                    <a:pt x="94" y="109"/>
                  </a:cubicBezTo>
                  <a:cubicBezTo>
                    <a:pt x="97" y="132"/>
                    <a:pt x="106" y="164"/>
                    <a:pt x="98" y="188"/>
                  </a:cubicBezTo>
                  <a:close/>
                </a:path>
              </a:pathLst>
            </a:custGeom>
            <a:solidFill>
              <a:srgbClr val="FEA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ṣl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40AFFB0-3E95-46D3-9608-F3871A0CF2EB}"/>
                </a:ext>
              </a:extLst>
            </p:cNvPr>
            <p:cNvSpPr/>
            <p:nvPr/>
          </p:nvSpPr>
          <p:spPr bwMode="auto">
            <a:xfrm>
              <a:off x="5099235" y="1287210"/>
              <a:ext cx="2177449" cy="1196118"/>
            </a:xfrm>
            <a:custGeom>
              <a:avLst/>
              <a:gdLst>
                <a:gd name="T0" fmla="*/ 148 w 815"/>
                <a:gd name="T1" fmla="*/ 66 h 448"/>
                <a:gd name="T2" fmla="*/ 27 w 815"/>
                <a:gd name="T3" fmla="*/ 416 h 448"/>
                <a:gd name="T4" fmla="*/ 271 w 815"/>
                <a:gd name="T5" fmla="*/ 436 h 448"/>
                <a:gd name="T6" fmla="*/ 277 w 815"/>
                <a:gd name="T7" fmla="*/ 295 h 448"/>
                <a:gd name="T8" fmla="*/ 297 w 815"/>
                <a:gd name="T9" fmla="*/ 375 h 448"/>
                <a:gd name="T10" fmla="*/ 338 w 815"/>
                <a:gd name="T11" fmla="*/ 443 h 448"/>
                <a:gd name="T12" fmla="*/ 377 w 815"/>
                <a:gd name="T13" fmla="*/ 445 h 448"/>
                <a:gd name="T14" fmla="*/ 580 w 815"/>
                <a:gd name="T15" fmla="*/ 422 h 448"/>
                <a:gd name="T16" fmla="*/ 565 w 815"/>
                <a:gd name="T17" fmla="*/ 292 h 448"/>
                <a:gd name="T18" fmla="*/ 631 w 815"/>
                <a:gd name="T19" fmla="*/ 410 h 448"/>
                <a:gd name="T20" fmla="*/ 815 w 815"/>
                <a:gd name="T21" fmla="*/ 381 h 448"/>
                <a:gd name="T22" fmla="*/ 792 w 815"/>
                <a:gd name="T23" fmla="*/ 245 h 448"/>
                <a:gd name="T24" fmla="*/ 787 w 815"/>
                <a:gd name="T25" fmla="*/ 178 h 448"/>
                <a:gd name="T26" fmla="*/ 741 w 815"/>
                <a:gd name="T27" fmla="*/ 134 h 448"/>
                <a:gd name="T28" fmla="*/ 633 w 815"/>
                <a:gd name="T29" fmla="*/ 63 h 448"/>
                <a:gd name="T30" fmla="*/ 384 w 815"/>
                <a:gd name="T31" fmla="*/ 1 h 448"/>
                <a:gd name="T32" fmla="*/ 188 w 815"/>
                <a:gd name="T33" fmla="*/ 42 h 448"/>
                <a:gd name="T34" fmla="*/ 148 w 815"/>
                <a:gd name="T35" fmla="*/ 6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5" h="448">
                  <a:moveTo>
                    <a:pt x="148" y="66"/>
                  </a:moveTo>
                  <a:cubicBezTo>
                    <a:pt x="44" y="143"/>
                    <a:pt x="0" y="289"/>
                    <a:pt x="27" y="416"/>
                  </a:cubicBezTo>
                  <a:cubicBezTo>
                    <a:pt x="109" y="422"/>
                    <a:pt x="190" y="429"/>
                    <a:pt x="271" y="436"/>
                  </a:cubicBezTo>
                  <a:cubicBezTo>
                    <a:pt x="273" y="389"/>
                    <a:pt x="275" y="342"/>
                    <a:pt x="277" y="295"/>
                  </a:cubicBezTo>
                  <a:cubicBezTo>
                    <a:pt x="294" y="317"/>
                    <a:pt x="294" y="347"/>
                    <a:pt x="297" y="375"/>
                  </a:cubicBezTo>
                  <a:cubicBezTo>
                    <a:pt x="301" y="402"/>
                    <a:pt x="311" y="433"/>
                    <a:pt x="338" y="443"/>
                  </a:cubicBezTo>
                  <a:cubicBezTo>
                    <a:pt x="350" y="448"/>
                    <a:pt x="364" y="446"/>
                    <a:pt x="377" y="445"/>
                  </a:cubicBezTo>
                  <a:cubicBezTo>
                    <a:pt x="445" y="437"/>
                    <a:pt x="513" y="430"/>
                    <a:pt x="580" y="422"/>
                  </a:cubicBezTo>
                  <a:cubicBezTo>
                    <a:pt x="575" y="379"/>
                    <a:pt x="570" y="336"/>
                    <a:pt x="565" y="292"/>
                  </a:cubicBezTo>
                  <a:cubicBezTo>
                    <a:pt x="573" y="339"/>
                    <a:pt x="587" y="393"/>
                    <a:pt x="631" y="410"/>
                  </a:cubicBezTo>
                  <a:cubicBezTo>
                    <a:pt x="690" y="433"/>
                    <a:pt x="752" y="370"/>
                    <a:pt x="815" y="381"/>
                  </a:cubicBezTo>
                  <a:cubicBezTo>
                    <a:pt x="808" y="336"/>
                    <a:pt x="798" y="291"/>
                    <a:pt x="792" y="245"/>
                  </a:cubicBezTo>
                  <a:cubicBezTo>
                    <a:pt x="789" y="224"/>
                    <a:pt x="796" y="196"/>
                    <a:pt x="787" y="178"/>
                  </a:cubicBezTo>
                  <a:cubicBezTo>
                    <a:pt x="780" y="162"/>
                    <a:pt x="754" y="145"/>
                    <a:pt x="741" y="134"/>
                  </a:cubicBezTo>
                  <a:cubicBezTo>
                    <a:pt x="708" y="107"/>
                    <a:pt x="672" y="83"/>
                    <a:pt x="633" y="63"/>
                  </a:cubicBezTo>
                  <a:cubicBezTo>
                    <a:pt x="556" y="24"/>
                    <a:pt x="471" y="2"/>
                    <a:pt x="384" y="1"/>
                  </a:cubicBezTo>
                  <a:cubicBezTo>
                    <a:pt x="317" y="0"/>
                    <a:pt x="248" y="12"/>
                    <a:pt x="188" y="42"/>
                  </a:cubicBezTo>
                  <a:cubicBezTo>
                    <a:pt x="174" y="49"/>
                    <a:pt x="161" y="57"/>
                    <a:pt x="148" y="66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ḻî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01F9EFA-847B-4131-BFBF-638C08E4C6C6}"/>
                </a:ext>
              </a:extLst>
            </p:cNvPr>
            <p:cNvSpPr/>
            <p:nvPr/>
          </p:nvSpPr>
          <p:spPr bwMode="auto">
            <a:xfrm>
              <a:off x="5101807" y="3044089"/>
              <a:ext cx="433432" cy="226362"/>
            </a:xfrm>
            <a:custGeom>
              <a:avLst/>
              <a:gdLst>
                <a:gd name="T0" fmla="*/ 28 w 162"/>
                <a:gd name="T1" fmla="*/ 16 h 85"/>
                <a:gd name="T2" fmla="*/ 134 w 162"/>
                <a:gd name="T3" fmla="*/ 12 h 85"/>
                <a:gd name="T4" fmla="*/ 160 w 162"/>
                <a:gd name="T5" fmla="*/ 35 h 85"/>
                <a:gd name="T6" fmla="*/ 151 w 162"/>
                <a:gd name="T7" fmla="*/ 61 h 85"/>
                <a:gd name="T8" fmla="*/ 109 w 162"/>
                <a:gd name="T9" fmla="*/ 82 h 85"/>
                <a:gd name="T10" fmla="*/ 60 w 162"/>
                <a:gd name="T11" fmla="*/ 83 h 85"/>
                <a:gd name="T12" fmla="*/ 27 w 162"/>
                <a:gd name="T13" fmla="*/ 77 h 85"/>
                <a:gd name="T14" fmla="*/ 1 w 162"/>
                <a:gd name="T15" fmla="*/ 44 h 85"/>
                <a:gd name="T16" fmla="*/ 16 w 162"/>
                <a:gd name="T17" fmla="*/ 23 h 85"/>
                <a:gd name="T18" fmla="*/ 28 w 162"/>
                <a:gd name="T19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5">
                  <a:moveTo>
                    <a:pt x="28" y="16"/>
                  </a:moveTo>
                  <a:cubicBezTo>
                    <a:pt x="61" y="1"/>
                    <a:pt x="100" y="0"/>
                    <a:pt x="134" y="12"/>
                  </a:cubicBezTo>
                  <a:cubicBezTo>
                    <a:pt x="145" y="17"/>
                    <a:pt x="158" y="24"/>
                    <a:pt x="160" y="35"/>
                  </a:cubicBezTo>
                  <a:cubicBezTo>
                    <a:pt x="162" y="45"/>
                    <a:pt x="158" y="54"/>
                    <a:pt x="151" y="61"/>
                  </a:cubicBezTo>
                  <a:cubicBezTo>
                    <a:pt x="140" y="73"/>
                    <a:pt x="125" y="79"/>
                    <a:pt x="109" y="82"/>
                  </a:cubicBezTo>
                  <a:cubicBezTo>
                    <a:pt x="93" y="85"/>
                    <a:pt x="76" y="85"/>
                    <a:pt x="60" y="83"/>
                  </a:cubicBezTo>
                  <a:cubicBezTo>
                    <a:pt x="49" y="83"/>
                    <a:pt x="37" y="81"/>
                    <a:pt x="27" y="77"/>
                  </a:cubicBezTo>
                  <a:cubicBezTo>
                    <a:pt x="15" y="71"/>
                    <a:pt x="0" y="58"/>
                    <a:pt x="1" y="44"/>
                  </a:cubicBezTo>
                  <a:cubicBezTo>
                    <a:pt x="1" y="35"/>
                    <a:pt x="7" y="26"/>
                    <a:pt x="16" y="23"/>
                  </a:cubicBezTo>
                  <a:lnTo>
                    <a:pt x="28" y="16"/>
                  </a:lnTo>
                  <a:close/>
                </a:path>
              </a:pathLst>
            </a:custGeom>
            <a:solidFill>
              <a:srgbClr val="FEA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śľï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9189210-7668-482D-B28A-B991F171672A}"/>
                </a:ext>
              </a:extLst>
            </p:cNvPr>
            <p:cNvSpPr/>
            <p:nvPr/>
          </p:nvSpPr>
          <p:spPr bwMode="auto">
            <a:xfrm>
              <a:off x="6832962" y="3044089"/>
              <a:ext cx="433432" cy="226362"/>
            </a:xfrm>
            <a:custGeom>
              <a:avLst/>
              <a:gdLst>
                <a:gd name="T0" fmla="*/ 28 w 162"/>
                <a:gd name="T1" fmla="*/ 16 h 85"/>
                <a:gd name="T2" fmla="*/ 133 w 162"/>
                <a:gd name="T3" fmla="*/ 12 h 85"/>
                <a:gd name="T4" fmla="*/ 160 w 162"/>
                <a:gd name="T5" fmla="*/ 35 h 85"/>
                <a:gd name="T6" fmla="*/ 150 w 162"/>
                <a:gd name="T7" fmla="*/ 61 h 85"/>
                <a:gd name="T8" fmla="*/ 108 w 162"/>
                <a:gd name="T9" fmla="*/ 82 h 85"/>
                <a:gd name="T10" fmla="*/ 60 w 162"/>
                <a:gd name="T11" fmla="*/ 83 h 85"/>
                <a:gd name="T12" fmla="*/ 27 w 162"/>
                <a:gd name="T13" fmla="*/ 77 h 85"/>
                <a:gd name="T14" fmla="*/ 0 w 162"/>
                <a:gd name="T15" fmla="*/ 44 h 85"/>
                <a:gd name="T16" fmla="*/ 16 w 162"/>
                <a:gd name="T17" fmla="*/ 23 h 85"/>
                <a:gd name="T18" fmla="*/ 28 w 162"/>
                <a:gd name="T19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5">
                  <a:moveTo>
                    <a:pt x="28" y="16"/>
                  </a:moveTo>
                  <a:cubicBezTo>
                    <a:pt x="61" y="1"/>
                    <a:pt x="99" y="0"/>
                    <a:pt x="133" y="12"/>
                  </a:cubicBezTo>
                  <a:cubicBezTo>
                    <a:pt x="145" y="17"/>
                    <a:pt x="157" y="24"/>
                    <a:pt x="160" y="35"/>
                  </a:cubicBezTo>
                  <a:cubicBezTo>
                    <a:pt x="162" y="45"/>
                    <a:pt x="157" y="54"/>
                    <a:pt x="150" y="61"/>
                  </a:cubicBezTo>
                  <a:cubicBezTo>
                    <a:pt x="140" y="73"/>
                    <a:pt x="124" y="79"/>
                    <a:pt x="108" y="82"/>
                  </a:cubicBezTo>
                  <a:cubicBezTo>
                    <a:pt x="92" y="85"/>
                    <a:pt x="76" y="85"/>
                    <a:pt x="60" y="83"/>
                  </a:cubicBezTo>
                  <a:cubicBezTo>
                    <a:pt x="48" y="83"/>
                    <a:pt x="37" y="81"/>
                    <a:pt x="27" y="77"/>
                  </a:cubicBezTo>
                  <a:cubicBezTo>
                    <a:pt x="14" y="71"/>
                    <a:pt x="0" y="58"/>
                    <a:pt x="0" y="44"/>
                  </a:cubicBezTo>
                  <a:cubicBezTo>
                    <a:pt x="1" y="35"/>
                    <a:pt x="7" y="26"/>
                    <a:pt x="16" y="23"/>
                  </a:cubicBezTo>
                  <a:lnTo>
                    <a:pt x="28" y="16"/>
                  </a:lnTo>
                  <a:close/>
                </a:path>
              </a:pathLst>
            </a:custGeom>
            <a:solidFill>
              <a:srgbClr val="FEA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ṩḷ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E5D3491-3610-48A4-8E23-4E59A835BE4D}"/>
                </a:ext>
              </a:extLst>
            </p:cNvPr>
            <p:cNvSpPr/>
            <p:nvPr/>
          </p:nvSpPr>
          <p:spPr bwMode="auto">
            <a:xfrm>
              <a:off x="5478648" y="3339903"/>
              <a:ext cx="1354314" cy="331826"/>
            </a:xfrm>
            <a:custGeom>
              <a:avLst/>
              <a:gdLst>
                <a:gd name="T0" fmla="*/ 507 w 507"/>
                <a:gd name="T1" fmla="*/ 0 h 124"/>
                <a:gd name="T2" fmla="*/ 490 w 507"/>
                <a:gd name="T3" fmla="*/ 36 h 124"/>
                <a:gd name="T4" fmla="*/ 437 w 507"/>
                <a:gd name="T5" fmla="*/ 71 h 124"/>
                <a:gd name="T6" fmla="*/ 169 w 507"/>
                <a:gd name="T7" fmla="*/ 114 h 124"/>
                <a:gd name="T8" fmla="*/ 0 w 507"/>
                <a:gd name="T9" fmla="*/ 36 h 124"/>
                <a:gd name="T10" fmla="*/ 10 w 507"/>
                <a:gd name="T11" fmla="*/ 35 h 124"/>
                <a:gd name="T12" fmla="*/ 184 w 507"/>
                <a:gd name="T13" fmla="*/ 52 h 124"/>
                <a:gd name="T14" fmla="*/ 375 w 507"/>
                <a:gd name="T15" fmla="*/ 34 h 124"/>
                <a:gd name="T16" fmla="*/ 497 w 507"/>
                <a:gd name="T17" fmla="*/ 4 h 124"/>
                <a:gd name="T18" fmla="*/ 507 w 507"/>
                <a:gd name="T1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7" h="124">
                  <a:moveTo>
                    <a:pt x="507" y="0"/>
                  </a:moveTo>
                  <a:cubicBezTo>
                    <a:pt x="505" y="13"/>
                    <a:pt x="499" y="26"/>
                    <a:pt x="490" y="36"/>
                  </a:cubicBezTo>
                  <a:cubicBezTo>
                    <a:pt x="476" y="52"/>
                    <a:pt x="456" y="62"/>
                    <a:pt x="437" y="71"/>
                  </a:cubicBezTo>
                  <a:cubicBezTo>
                    <a:pt x="354" y="109"/>
                    <a:pt x="260" y="124"/>
                    <a:pt x="169" y="114"/>
                  </a:cubicBezTo>
                  <a:cubicBezTo>
                    <a:pt x="106" y="107"/>
                    <a:pt x="39" y="85"/>
                    <a:pt x="0" y="36"/>
                  </a:cubicBezTo>
                  <a:cubicBezTo>
                    <a:pt x="3" y="35"/>
                    <a:pt x="7" y="35"/>
                    <a:pt x="10" y="35"/>
                  </a:cubicBezTo>
                  <a:cubicBezTo>
                    <a:pt x="69" y="36"/>
                    <a:pt x="126" y="51"/>
                    <a:pt x="184" y="52"/>
                  </a:cubicBezTo>
                  <a:cubicBezTo>
                    <a:pt x="248" y="53"/>
                    <a:pt x="312" y="47"/>
                    <a:pt x="375" y="34"/>
                  </a:cubicBezTo>
                  <a:cubicBezTo>
                    <a:pt x="416" y="25"/>
                    <a:pt x="457" y="16"/>
                    <a:pt x="497" y="4"/>
                  </a:cubicBezTo>
                  <a:cubicBezTo>
                    <a:pt x="500" y="3"/>
                    <a:pt x="503" y="1"/>
                    <a:pt x="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ṩļ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6B58603-6FB4-4B61-8679-1B815C788C67}"/>
                </a:ext>
              </a:extLst>
            </p:cNvPr>
            <p:cNvSpPr/>
            <p:nvPr/>
          </p:nvSpPr>
          <p:spPr bwMode="auto">
            <a:xfrm>
              <a:off x="5478648" y="3339903"/>
              <a:ext cx="1354314" cy="192922"/>
            </a:xfrm>
            <a:custGeom>
              <a:avLst/>
              <a:gdLst>
                <a:gd name="T0" fmla="*/ 17 w 507"/>
                <a:gd name="T1" fmla="*/ 54 h 72"/>
                <a:gd name="T2" fmla="*/ 184 w 507"/>
                <a:gd name="T3" fmla="*/ 71 h 72"/>
                <a:gd name="T4" fmla="*/ 375 w 507"/>
                <a:gd name="T5" fmla="*/ 53 h 72"/>
                <a:gd name="T6" fmla="*/ 497 w 507"/>
                <a:gd name="T7" fmla="*/ 23 h 72"/>
                <a:gd name="T8" fmla="*/ 500 w 507"/>
                <a:gd name="T9" fmla="*/ 22 h 72"/>
                <a:gd name="T10" fmla="*/ 507 w 507"/>
                <a:gd name="T11" fmla="*/ 0 h 72"/>
                <a:gd name="T12" fmla="*/ 497 w 507"/>
                <a:gd name="T13" fmla="*/ 4 h 72"/>
                <a:gd name="T14" fmla="*/ 375 w 507"/>
                <a:gd name="T15" fmla="*/ 34 h 72"/>
                <a:gd name="T16" fmla="*/ 184 w 507"/>
                <a:gd name="T17" fmla="*/ 52 h 72"/>
                <a:gd name="T18" fmla="*/ 10 w 507"/>
                <a:gd name="T19" fmla="*/ 35 h 72"/>
                <a:gd name="T20" fmla="*/ 0 w 507"/>
                <a:gd name="T21" fmla="*/ 36 h 72"/>
                <a:gd name="T22" fmla="*/ 17 w 507"/>
                <a:gd name="T2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7" h="72">
                  <a:moveTo>
                    <a:pt x="17" y="54"/>
                  </a:moveTo>
                  <a:cubicBezTo>
                    <a:pt x="73" y="57"/>
                    <a:pt x="128" y="70"/>
                    <a:pt x="184" y="71"/>
                  </a:cubicBezTo>
                  <a:cubicBezTo>
                    <a:pt x="248" y="72"/>
                    <a:pt x="312" y="66"/>
                    <a:pt x="375" y="53"/>
                  </a:cubicBezTo>
                  <a:cubicBezTo>
                    <a:pt x="416" y="44"/>
                    <a:pt x="457" y="35"/>
                    <a:pt x="497" y="23"/>
                  </a:cubicBezTo>
                  <a:cubicBezTo>
                    <a:pt x="498" y="22"/>
                    <a:pt x="499" y="22"/>
                    <a:pt x="500" y="22"/>
                  </a:cubicBezTo>
                  <a:cubicBezTo>
                    <a:pt x="503" y="15"/>
                    <a:pt x="506" y="7"/>
                    <a:pt x="507" y="0"/>
                  </a:cubicBezTo>
                  <a:cubicBezTo>
                    <a:pt x="503" y="1"/>
                    <a:pt x="500" y="3"/>
                    <a:pt x="497" y="4"/>
                  </a:cubicBezTo>
                  <a:cubicBezTo>
                    <a:pt x="457" y="16"/>
                    <a:pt x="416" y="25"/>
                    <a:pt x="375" y="34"/>
                  </a:cubicBezTo>
                  <a:cubicBezTo>
                    <a:pt x="312" y="47"/>
                    <a:pt x="248" y="53"/>
                    <a:pt x="184" y="52"/>
                  </a:cubicBezTo>
                  <a:cubicBezTo>
                    <a:pt x="126" y="51"/>
                    <a:pt x="69" y="36"/>
                    <a:pt x="10" y="35"/>
                  </a:cubicBezTo>
                  <a:cubicBezTo>
                    <a:pt x="7" y="35"/>
                    <a:pt x="3" y="35"/>
                    <a:pt x="0" y="36"/>
                  </a:cubicBezTo>
                  <a:cubicBezTo>
                    <a:pt x="5" y="43"/>
                    <a:pt x="11" y="49"/>
                    <a:pt x="17" y="54"/>
                  </a:cubicBezTo>
                  <a:close/>
                </a:path>
              </a:pathLst>
            </a:custGeom>
            <a:solidFill>
              <a:srgbClr val="FA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šľ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EBD7A19-5592-4C50-8083-84B3A82AA1B1}"/>
                </a:ext>
              </a:extLst>
            </p:cNvPr>
            <p:cNvSpPr/>
            <p:nvPr/>
          </p:nvSpPr>
          <p:spPr bwMode="auto">
            <a:xfrm>
              <a:off x="5687004" y="3682018"/>
              <a:ext cx="1053355" cy="479733"/>
            </a:xfrm>
            <a:custGeom>
              <a:avLst/>
              <a:gdLst>
                <a:gd name="T0" fmla="*/ 394 w 394"/>
                <a:gd name="T1" fmla="*/ 98 h 180"/>
                <a:gd name="T2" fmla="*/ 391 w 394"/>
                <a:gd name="T3" fmla="*/ 100 h 180"/>
                <a:gd name="T4" fmla="*/ 112 w 394"/>
                <a:gd name="T5" fmla="*/ 162 h 180"/>
                <a:gd name="T6" fmla="*/ 0 w 394"/>
                <a:gd name="T7" fmla="*/ 112 h 180"/>
                <a:gd name="T8" fmla="*/ 66 w 394"/>
                <a:gd name="T9" fmla="*/ 59 h 180"/>
                <a:gd name="T10" fmla="*/ 283 w 394"/>
                <a:gd name="T11" fmla="*/ 13 h 180"/>
                <a:gd name="T12" fmla="*/ 363 w 394"/>
                <a:gd name="T13" fmla="*/ 47 h 180"/>
                <a:gd name="T14" fmla="*/ 394 w 394"/>
                <a:gd name="T15" fmla="*/ 9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4" h="180">
                  <a:moveTo>
                    <a:pt x="394" y="98"/>
                  </a:moveTo>
                  <a:cubicBezTo>
                    <a:pt x="393" y="99"/>
                    <a:pt x="392" y="100"/>
                    <a:pt x="391" y="100"/>
                  </a:cubicBezTo>
                  <a:cubicBezTo>
                    <a:pt x="316" y="163"/>
                    <a:pt x="206" y="180"/>
                    <a:pt x="112" y="162"/>
                  </a:cubicBezTo>
                  <a:cubicBezTo>
                    <a:pt x="70" y="154"/>
                    <a:pt x="32" y="137"/>
                    <a:pt x="0" y="112"/>
                  </a:cubicBezTo>
                  <a:cubicBezTo>
                    <a:pt x="19" y="91"/>
                    <a:pt x="47" y="72"/>
                    <a:pt x="66" y="59"/>
                  </a:cubicBezTo>
                  <a:cubicBezTo>
                    <a:pt x="129" y="18"/>
                    <a:pt x="208" y="0"/>
                    <a:pt x="283" y="13"/>
                  </a:cubicBezTo>
                  <a:cubicBezTo>
                    <a:pt x="312" y="18"/>
                    <a:pt x="340" y="28"/>
                    <a:pt x="363" y="47"/>
                  </a:cubicBezTo>
                  <a:cubicBezTo>
                    <a:pt x="378" y="61"/>
                    <a:pt x="389" y="79"/>
                    <a:pt x="394" y="98"/>
                  </a:cubicBezTo>
                  <a:close/>
                </a:path>
              </a:pathLst>
            </a:custGeom>
            <a:solidFill>
              <a:srgbClr val="FEA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ṧḷ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1CFD54A-32DA-4126-9CDC-AE534D7F0164}"/>
                </a:ext>
              </a:extLst>
            </p:cNvPr>
            <p:cNvSpPr/>
            <p:nvPr/>
          </p:nvSpPr>
          <p:spPr bwMode="auto">
            <a:xfrm>
              <a:off x="5389904" y="2788145"/>
              <a:ext cx="423143" cy="164627"/>
            </a:xfrm>
            <a:custGeom>
              <a:avLst/>
              <a:gdLst>
                <a:gd name="T0" fmla="*/ 32 w 158"/>
                <a:gd name="T1" fmla="*/ 60 h 62"/>
                <a:gd name="T2" fmla="*/ 30 w 158"/>
                <a:gd name="T3" fmla="*/ 33 h 62"/>
                <a:gd name="T4" fmla="*/ 8 w 158"/>
                <a:gd name="T5" fmla="*/ 23 h 62"/>
                <a:gd name="T6" fmla="*/ 2 w 158"/>
                <a:gd name="T7" fmla="*/ 0 h 62"/>
                <a:gd name="T8" fmla="*/ 26 w 158"/>
                <a:gd name="T9" fmla="*/ 16 h 62"/>
                <a:gd name="T10" fmla="*/ 81 w 158"/>
                <a:gd name="T11" fmla="*/ 1 h 62"/>
                <a:gd name="T12" fmla="*/ 138 w 158"/>
                <a:gd name="T13" fmla="*/ 16 h 62"/>
                <a:gd name="T14" fmla="*/ 153 w 158"/>
                <a:gd name="T15" fmla="*/ 35 h 62"/>
                <a:gd name="T16" fmla="*/ 125 w 158"/>
                <a:gd name="T17" fmla="*/ 54 h 62"/>
                <a:gd name="T18" fmla="*/ 82 w 158"/>
                <a:gd name="T19" fmla="*/ 29 h 62"/>
                <a:gd name="T20" fmla="*/ 42 w 158"/>
                <a:gd name="T21" fmla="*/ 55 h 62"/>
                <a:gd name="T22" fmla="*/ 32 w 158"/>
                <a:gd name="T23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8" h="62">
                  <a:moveTo>
                    <a:pt x="32" y="60"/>
                  </a:moveTo>
                  <a:cubicBezTo>
                    <a:pt x="15" y="62"/>
                    <a:pt x="22" y="39"/>
                    <a:pt x="30" y="33"/>
                  </a:cubicBezTo>
                  <a:cubicBezTo>
                    <a:pt x="22" y="33"/>
                    <a:pt x="13" y="30"/>
                    <a:pt x="8" y="23"/>
                  </a:cubicBezTo>
                  <a:cubicBezTo>
                    <a:pt x="3" y="17"/>
                    <a:pt x="0" y="8"/>
                    <a:pt x="2" y="0"/>
                  </a:cubicBezTo>
                  <a:cubicBezTo>
                    <a:pt x="7" y="9"/>
                    <a:pt x="16" y="15"/>
                    <a:pt x="26" y="16"/>
                  </a:cubicBezTo>
                  <a:cubicBezTo>
                    <a:pt x="45" y="19"/>
                    <a:pt x="62" y="3"/>
                    <a:pt x="81" y="1"/>
                  </a:cubicBezTo>
                  <a:cubicBezTo>
                    <a:pt x="101" y="0"/>
                    <a:pt x="122" y="5"/>
                    <a:pt x="138" y="16"/>
                  </a:cubicBezTo>
                  <a:cubicBezTo>
                    <a:pt x="145" y="21"/>
                    <a:pt x="152" y="27"/>
                    <a:pt x="153" y="35"/>
                  </a:cubicBezTo>
                  <a:cubicBezTo>
                    <a:pt x="158" y="54"/>
                    <a:pt x="138" y="55"/>
                    <a:pt x="125" y="54"/>
                  </a:cubicBezTo>
                  <a:cubicBezTo>
                    <a:pt x="117" y="39"/>
                    <a:pt x="99" y="29"/>
                    <a:pt x="82" y="29"/>
                  </a:cubicBezTo>
                  <a:cubicBezTo>
                    <a:pt x="60" y="30"/>
                    <a:pt x="56" y="44"/>
                    <a:pt x="42" y="55"/>
                  </a:cubicBezTo>
                  <a:cubicBezTo>
                    <a:pt x="39" y="58"/>
                    <a:pt x="35" y="59"/>
                    <a:pt x="32" y="60"/>
                  </a:cubicBezTo>
                  <a:close/>
                </a:path>
              </a:pathLst>
            </a:custGeom>
            <a:solidFill>
              <a:srgbClr val="415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ṧľ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BF3D728-892B-4BC5-82D8-1DBCB52BA6C7}"/>
                </a:ext>
              </a:extLst>
            </p:cNvPr>
            <p:cNvSpPr/>
            <p:nvPr/>
          </p:nvSpPr>
          <p:spPr bwMode="auto">
            <a:xfrm>
              <a:off x="6472841" y="2741844"/>
              <a:ext cx="414140" cy="195495"/>
            </a:xfrm>
            <a:custGeom>
              <a:avLst/>
              <a:gdLst>
                <a:gd name="T0" fmla="*/ 14 w 155"/>
                <a:gd name="T1" fmla="*/ 70 h 73"/>
                <a:gd name="T2" fmla="*/ 5 w 155"/>
                <a:gd name="T3" fmla="*/ 53 h 73"/>
                <a:gd name="T4" fmla="*/ 54 w 155"/>
                <a:gd name="T5" fmla="*/ 13 h 73"/>
                <a:gd name="T6" fmla="*/ 87 w 155"/>
                <a:gd name="T7" fmla="*/ 13 h 73"/>
                <a:gd name="T8" fmla="*/ 127 w 155"/>
                <a:gd name="T9" fmla="*/ 20 h 73"/>
                <a:gd name="T10" fmla="*/ 149 w 155"/>
                <a:gd name="T11" fmla="*/ 0 h 73"/>
                <a:gd name="T12" fmla="*/ 129 w 155"/>
                <a:gd name="T13" fmla="*/ 35 h 73"/>
                <a:gd name="T14" fmla="*/ 107 w 155"/>
                <a:gd name="T15" fmla="*/ 64 h 73"/>
                <a:gd name="T16" fmla="*/ 64 w 155"/>
                <a:gd name="T17" fmla="*/ 40 h 73"/>
                <a:gd name="T18" fmla="*/ 25 w 155"/>
                <a:gd name="T19" fmla="*/ 66 h 73"/>
                <a:gd name="T20" fmla="*/ 14 w 155"/>
                <a:gd name="T21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73">
                  <a:moveTo>
                    <a:pt x="14" y="70"/>
                  </a:moveTo>
                  <a:cubicBezTo>
                    <a:pt x="7" y="71"/>
                    <a:pt x="0" y="66"/>
                    <a:pt x="5" y="53"/>
                  </a:cubicBezTo>
                  <a:cubicBezTo>
                    <a:pt x="13" y="31"/>
                    <a:pt x="32" y="18"/>
                    <a:pt x="54" y="13"/>
                  </a:cubicBezTo>
                  <a:cubicBezTo>
                    <a:pt x="65" y="11"/>
                    <a:pt x="76" y="11"/>
                    <a:pt x="87" y="13"/>
                  </a:cubicBezTo>
                  <a:cubicBezTo>
                    <a:pt x="101" y="15"/>
                    <a:pt x="113" y="22"/>
                    <a:pt x="127" y="20"/>
                  </a:cubicBezTo>
                  <a:cubicBezTo>
                    <a:pt x="137" y="18"/>
                    <a:pt x="147" y="10"/>
                    <a:pt x="149" y="0"/>
                  </a:cubicBezTo>
                  <a:cubicBezTo>
                    <a:pt x="153" y="15"/>
                    <a:pt x="143" y="30"/>
                    <a:pt x="129" y="35"/>
                  </a:cubicBezTo>
                  <a:cubicBezTo>
                    <a:pt x="155" y="56"/>
                    <a:pt x="112" y="73"/>
                    <a:pt x="107" y="64"/>
                  </a:cubicBezTo>
                  <a:cubicBezTo>
                    <a:pt x="99" y="49"/>
                    <a:pt x="82" y="39"/>
                    <a:pt x="64" y="40"/>
                  </a:cubicBezTo>
                  <a:cubicBezTo>
                    <a:pt x="43" y="41"/>
                    <a:pt x="39" y="55"/>
                    <a:pt x="25" y="66"/>
                  </a:cubicBezTo>
                  <a:cubicBezTo>
                    <a:pt x="21" y="69"/>
                    <a:pt x="18" y="70"/>
                    <a:pt x="14" y="70"/>
                  </a:cubicBezTo>
                  <a:close/>
                </a:path>
              </a:pathLst>
            </a:custGeom>
            <a:solidFill>
              <a:srgbClr val="415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l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A170EC-D553-4E24-AA64-33467C1B7428}"/>
                </a:ext>
              </a:extLst>
            </p:cNvPr>
            <p:cNvSpPr/>
            <p:nvPr/>
          </p:nvSpPr>
          <p:spPr bwMode="auto">
            <a:xfrm>
              <a:off x="5486365" y="2699401"/>
              <a:ext cx="267519" cy="86172"/>
            </a:xfrm>
            <a:custGeom>
              <a:avLst/>
              <a:gdLst>
                <a:gd name="T0" fmla="*/ 94 w 100"/>
                <a:gd name="T1" fmla="*/ 19 h 32"/>
                <a:gd name="T2" fmla="*/ 5 w 100"/>
                <a:gd name="T3" fmla="*/ 20 h 32"/>
                <a:gd name="T4" fmla="*/ 9 w 100"/>
                <a:gd name="T5" fmla="*/ 28 h 32"/>
                <a:gd name="T6" fmla="*/ 90 w 100"/>
                <a:gd name="T7" fmla="*/ 27 h 32"/>
                <a:gd name="T8" fmla="*/ 94 w 100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2">
                  <a:moveTo>
                    <a:pt x="94" y="19"/>
                  </a:moveTo>
                  <a:cubicBezTo>
                    <a:pt x="67" y="0"/>
                    <a:pt x="32" y="1"/>
                    <a:pt x="5" y="20"/>
                  </a:cubicBezTo>
                  <a:cubicBezTo>
                    <a:pt x="0" y="23"/>
                    <a:pt x="4" y="32"/>
                    <a:pt x="9" y="28"/>
                  </a:cubicBezTo>
                  <a:cubicBezTo>
                    <a:pt x="34" y="11"/>
                    <a:pt x="65" y="10"/>
                    <a:pt x="90" y="27"/>
                  </a:cubicBezTo>
                  <a:cubicBezTo>
                    <a:pt x="95" y="31"/>
                    <a:pt x="100" y="22"/>
                    <a:pt x="94" y="19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sľ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161AC0-8765-4820-977A-411660CFE7C7}"/>
                </a:ext>
              </a:extLst>
            </p:cNvPr>
            <p:cNvSpPr/>
            <p:nvPr/>
          </p:nvSpPr>
          <p:spPr bwMode="auto">
            <a:xfrm>
              <a:off x="6544865" y="2689112"/>
              <a:ext cx="272663" cy="96461"/>
            </a:xfrm>
            <a:custGeom>
              <a:avLst/>
              <a:gdLst>
                <a:gd name="T0" fmla="*/ 97 w 102"/>
                <a:gd name="T1" fmla="*/ 25 h 36"/>
                <a:gd name="T2" fmla="*/ 5 w 102"/>
                <a:gd name="T3" fmla="*/ 16 h 36"/>
                <a:gd name="T4" fmla="*/ 10 w 102"/>
                <a:gd name="T5" fmla="*/ 24 h 36"/>
                <a:gd name="T6" fmla="*/ 90 w 102"/>
                <a:gd name="T7" fmla="*/ 32 h 36"/>
                <a:gd name="T8" fmla="*/ 97 w 102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36">
                  <a:moveTo>
                    <a:pt x="97" y="25"/>
                  </a:moveTo>
                  <a:cubicBezTo>
                    <a:pt x="70" y="4"/>
                    <a:pt x="35" y="0"/>
                    <a:pt x="5" y="16"/>
                  </a:cubicBezTo>
                  <a:cubicBezTo>
                    <a:pt x="0" y="19"/>
                    <a:pt x="5" y="27"/>
                    <a:pt x="10" y="24"/>
                  </a:cubicBezTo>
                  <a:cubicBezTo>
                    <a:pt x="36" y="11"/>
                    <a:pt x="67" y="14"/>
                    <a:pt x="90" y="32"/>
                  </a:cubicBezTo>
                  <a:cubicBezTo>
                    <a:pt x="95" y="36"/>
                    <a:pt x="102" y="29"/>
                    <a:pt x="97" y="25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0A02F2B-985E-4387-A343-783E01018CDC}"/>
                </a:ext>
              </a:extLst>
            </p:cNvPr>
            <p:cNvSpPr/>
            <p:nvPr/>
          </p:nvSpPr>
          <p:spPr bwMode="auto">
            <a:xfrm>
              <a:off x="5751312" y="2918046"/>
              <a:ext cx="104178" cy="81027"/>
            </a:xfrm>
            <a:custGeom>
              <a:avLst/>
              <a:gdLst>
                <a:gd name="T0" fmla="*/ 29 w 39"/>
                <a:gd name="T1" fmla="*/ 3 h 30"/>
                <a:gd name="T2" fmla="*/ 5 w 39"/>
                <a:gd name="T3" fmla="*/ 18 h 30"/>
                <a:gd name="T4" fmla="*/ 10 w 39"/>
                <a:gd name="T5" fmla="*/ 27 h 30"/>
                <a:gd name="T6" fmla="*/ 34 w 39"/>
                <a:gd name="T7" fmla="*/ 12 h 30"/>
                <a:gd name="T8" fmla="*/ 29 w 39"/>
                <a:gd name="T9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">
                  <a:moveTo>
                    <a:pt x="29" y="3"/>
                  </a:moveTo>
                  <a:cubicBezTo>
                    <a:pt x="21" y="8"/>
                    <a:pt x="13" y="13"/>
                    <a:pt x="5" y="18"/>
                  </a:cubicBezTo>
                  <a:cubicBezTo>
                    <a:pt x="0" y="22"/>
                    <a:pt x="5" y="30"/>
                    <a:pt x="10" y="27"/>
                  </a:cubicBezTo>
                  <a:cubicBezTo>
                    <a:pt x="18" y="22"/>
                    <a:pt x="26" y="17"/>
                    <a:pt x="34" y="12"/>
                  </a:cubicBezTo>
                  <a:cubicBezTo>
                    <a:pt x="39" y="8"/>
                    <a:pt x="34" y="0"/>
                    <a:pt x="29" y="3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1i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BE01684-69A0-4B06-8E89-13CB6AE71943}"/>
                </a:ext>
              </a:extLst>
            </p:cNvPr>
            <p:cNvSpPr/>
            <p:nvPr/>
          </p:nvSpPr>
          <p:spPr bwMode="auto">
            <a:xfrm>
              <a:off x="6430398" y="2905185"/>
              <a:ext cx="95175" cy="59163"/>
            </a:xfrm>
            <a:custGeom>
              <a:avLst/>
              <a:gdLst>
                <a:gd name="T0" fmla="*/ 30 w 36"/>
                <a:gd name="T1" fmla="*/ 11 h 22"/>
                <a:gd name="T2" fmla="*/ 11 w 36"/>
                <a:gd name="T3" fmla="*/ 2 h 22"/>
                <a:gd name="T4" fmla="*/ 6 w 36"/>
                <a:gd name="T5" fmla="*/ 11 h 22"/>
                <a:gd name="T6" fmla="*/ 25 w 36"/>
                <a:gd name="T7" fmla="*/ 19 h 22"/>
                <a:gd name="T8" fmla="*/ 30 w 36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2">
                  <a:moveTo>
                    <a:pt x="30" y="11"/>
                  </a:moveTo>
                  <a:cubicBezTo>
                    <a:pt x="23" y="8"/>
                    <a:pt x="17" y="5"/>
                    <a:pt x="11" y="2"/>
                  </a:cubicBezTo>
                  <a:cubicBezTo>
                    <a:pt x="5" y="0"/>
                    <a:pt x="0" y="8"/>
                    <a:pt x="6" y="11"/>
                  </a:cubicBezTo>
                  <a:cubicBezTo>
                    <a:pt x="12" y="13"/>
                    <a:pt x="19" y="16"/>
                    <a:pt x="25" y="19"/>
                  </a:cubicBezTo>
                  <a:cubicBezTo>
                    <a:pt x="31" y="22"/>
                    <a:pt x="36" y="13"/>
                    <a:pt x="30" y="11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śļ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AE5B424-2680-4344-9AB6-0C34A23E6BD9}"/>
                </a:ext>
              </a:extLst>
            </p:cNvPr>
            <p:cNvSpPr/>
            <p:nvPr/>
          </p:nvSpPr>
          <p:spPr bwMode="auto">
            <a:xfrm>
              <a:off x="6031692" y="3260161"/>
              <a:ext cx="250799" cy="149193"/>
            </a:xfrm>
            <a:custGeom>
              <a:avLst/>
              <a:gdLst>
                <a:gd name="T0" fmla="*/ 94 w 94"/>
                <a:gd name="T1" fmla="*/ 13 h 56"/>
                <a:gd name="T2" fmla="*/ 85 w 94"/>
                <a:gd name="T3" fmla="*/ 29 h 56"/>
                <a:gd name="T4" fmla="*/ 4 w 94"/>
                <a:gd name="T5" fmla="*/ 34 h 56"/>
                <a:gd name="T6" fmla="*/ 0 w 94"/>
                <a:gd name="T7" fmla="*/ 25 h 56"/>
                <a:gd name="T8" fmla="*/ 37 w 94"/>
                <a:gd name="T9" fmla="*/ 7 h 56"/>
                <a:gd name="T10" fmla="*/ 86 w 94"/>
                <a:gd name="T11" fmla="*/ 0 h 56"/>
                <a:gd name="T12" fmla="*/ 94 w 94"/>
                <a:gd name="T13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6">
                  <a:moveTo>
                    <a:pt x="94" y="13"/>
                  </a:moveTo>
                  <a:cubicBezTo>
                    <a:pt x="92" y="19"/>
                    <a:pt x="89" y="24"/>
                    <a:pt x="85" y="29"/>
                  </a:cubicBezTo>
                  <a:cubicBezTo>
                    <a:pt x="69" y="46"/>
                    <a:pt x="19" y="56"/>
                    <a:pt x="4" y="34"/>
                  </a:cubicBezTo>
                  <a:cubicBezTo>
                    <a:pt x="2" y="31"/>
                    <a:pt x="1" y="28"/>
                    <a:pt x="0" y="25"/>
                  </a:cubicBezTo>
                  <a:cubicBezTo>
                    <a:pt x="12" y="16"/>
                    <a:pt x="30" y="9"/>
                    <a:pt x="37" y="7"/>
                  </a:cubicBezTo>
                  <a:cubicBezTo>
                    <a:pt x="53" y="3"/>
                    <a:pt x="70" y="1"/>
                    <a:pt x="86" y="0"/>
                  </a:cubicBezTo>
                  <a:cubicBezTo>
                    <a:pt x="89" y="4"/>
                    <a:pt x="91" y="8"/>
                    <a:pt x="94" y="13"/>
                  </a:cubicBezTo>
                  <a:close/>
                </a:path>
              </a:pathLst>
            </a:custGeom>
            <a:solidFill>
              <a:srgbClr val="FE8D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ṥl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BC0AE8-55E8-4171-BC3E-A7B50C0435A0}"/>
                </a:ext>
              </a:extLst>
            </p:cNvPr>
            <p:cNvSpPr/>
            <p:nvPr/>
          </p:nvSpPr>
          <p:spPr bwMode="auto">
            <a:xfrm>
              <a:off x="5535239" y="3312894"/>
              <a:ext cx="1359459" cy="168485"/>
            </a:xfrm>
            <a:custGeom>
              <a:avLst/>
              <a:gdLst>
                <a:gd name="T0" fmla="*/ 344 w 509"/>
                <a:gd name="T1" fmla="*/ 17 h 63"/>
                <a:gd name="T2" fmla="*/ 509 w 509"/>
                <a:gd name="T3" fmla="*/ 0 h 63"/>
                <a:gd name="T4" fmla="*/ 486 w 509"/>
                <a:gd name="T5" fmla="*/ 10 h 63"/>
                <a:gd name="T6" fmla="*/ 476 w 509"/>
                <a:gd name="T7" fmla="*/ 14 h 63"/>
                <a:gd name="T8" fmla="*/ 354 w 509"/>
                <a:gd name="T9" fmla="*/ 44 h 63"/>
                <a:gd name="T10" fmla="*/ 163 w 509"/>
                <a:gd name="T11" fmla="*/ 62 h 63"/>
                <a:gd name="T12" fmla="*/ 0 w 509"/>
                <a:gd name="T13" fmla="*/ 45 h 63"/>
                <a:gd name="T14" fmla="*/ 1 w 509"/>
                <a:gd name="T15" fmla="*/ 45 h 63"/>
                <a:gd name="T16" fmla="*/ 196 w 509"/>
                <a:gd name="T17" fmla="*/ 39 h 63"/>
                <a:gd name="T18" fmla="*/ 344 w 509"/>
                <a:gd name="T19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63">
                  <a:moveTo>
                    <a:pt x="344" y="17"/>
                  </a:moveTo>
                  <a:cubicBezTo>
                    <a:pt x="398" y="6"/>
                    <a:pt x="454" y="4"/>
                    <a:pt x="509" y="0"/>
                  </a:cubicBezTo>
                  <a:cubicBezTo>
                    <a:pt x="501" y="3"/>
                    <a:pt x="493" y="7"/>
                    <a:pt x="486" y="10"/>
                  </a:cubicBezTo>
                  <a:cubicBezTo>
                    <a:pt x="482" y="11"/>
                    <a:pt x="479" y="13"/>
                    <a:pt x="476" y="14"/>
                  </a:cubicBezTo>
                  <a:cubicBezTo>
                    <a:pt x="436" y="26"/>
                    <a:pt x="395" y="36"/>
                    <a:pt x="354" y="44"/>
                  </a:cubicBezTo>
                  <a:cubicBezTo>
                    <a:pt x="291" y="57"/>
                    <a:pt x="227" y="63"/>
                    <a:pt x="163" y="62"/>
                  </a:cubicBezTo>
                  <a:cubicBezTo>
                    <a:pt x="108" y="61"/>
                    <a:pt x="54" y="48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65" y="31"/>
                    <a:pt x="131" y="41"/>
                    <a:pt x="196" y="39"/>
                  </a:cubicBezTo>
                  <a:cubicBezTo>
                    <a:pt x="246" y="36"/>
                    <a:pt x="295" y="26"/>
                    <a:pt x="344" y="17"/>
                  </a:cubicBezTo>
                  <a:close/>
                </a:path>
              </a:pathLst>
            </a:custGeom>
            <a:solidFill>
              <a:srgbClr val="FA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ṣļ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AA3B820-8F77-47B4-9DF5-65F86CA945B6}"/>
                </a:ext>
              </a:extLst>
            </p:cNvPr>
            <p:cNvSpPr/>
            <p:nvPr/>
          </p:nvSpPr>
          <p:spPr bwMode="auto">
            <a:xfrm>
              <a:off x="6940999" y="3310321"/>
              <a:ext cx="15434" cy="6431"/>
            </a:xfrm>
            <a:custGeom>
              <a:avLst/>
              <a:gdLst>
                <a:gd name="T0" fmla="*/ 6 w 6"/>
                <a:gd name="T1" fmla="*/ 0 h 2"/>
                <a:gd name="T2" fmla="*/ 3 w 6"/>
                <a:gd name="T3" fmla="*/ 2 h 2"/>
                <a:gd name="T4" fmla="*/ 0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4" y="1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FAB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sl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28F2DE6-976E-45AC-AC6F-A7ED7EFDFEA8}"/>
                </a:ext>
              </a:extLst>
            </p:cNvPr>
            <p:cNvSpPr/>
            <p:nvPr/>
          </p:nvSpPr>
          <p:spPr bwMode="auto">
            <a:xfrm>
              <a:off x="5667712" y="3925100"/>
              <a:ext cx="1098370" cy="343402"/>
            </a:xfrm>
            <a:custGeom>
              <a:avLst/>
              <a:gdLst>
                <a:gd name="T0" fmla="*/ 411 w 411"/>
                <a:gd name="T1" fmla="*/ 0 h 129"/>
                <a:gd name="T2" fmla="*/ 210 w 411"/>
                <a:gd name="T3" fmla="*/ 125 h 129"/>
                <a:gd name="T4" fmla="*/ 0 w 411"/>
                <a:gd name="T5" fmla="*/ 16 h 129"/>
                <a:gd name="T6" fmla="*/ 1 w 411"/>
                <a:gd name="T7" fmla="*/ 16 h 129"/>
                <a:gd name="T8" fmla="*/ 7 w 411"/>
                <a:gd name="T9" fmla="*/ 21 h 129"/>
                <a:gd name="T10" fmla="*/ 119 w 411"/>
                <a:gd name="T11" fmla="*/ 71 h 129"/>
                <a:gd name="T12" fmla="*/ 398 w 411"/>
                <a:gd name="T13" fmla="*/ 9 h 129"/>
                <a:gd name="T14" fmla="*/ 401 w 411"/>
                <a:gd name="T15" fmla="*/ 7 h 129"/>
                <a:gd name="T16" fmla="*/ 409 w 411"/>
                <a:gd name="T17" fmla="*/ 0 h 129"/>
                <a:gd name="T18" fmla="*/ 411 w 411"/>
                <a:gd name="T1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1" h="129">
                  <a:moveTo>
                    <a:pt x="411" y="0"/>
                  </a:moveTo>
                  <a:cubicBezTo>
                    <a:pt x="372" y="73"/>
                    <a:pt x="292" y="122"/>
                    <a:pt x="210" y="125"/>
                  </a:cubicBezTo>
                  <a:cubicBezTo>
                    <a:pt x="127" y="129"/>
                    <a:pt x="45" y="85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17"/>
                    <a:pt x="5" y="19"/>
                    <a:pt x="7" y="21"/>
                  </a:cubicBezTo>
                  <a:cubicBezTo>
                    <a:pt x="39" y="46"/>
                    <a:pt x="77" y="63"/>
                    <a:pt x="119" y="71"/>
                  </a:cubicBezTo>
                  <a:cubicBezTo>
                    <a:pt x="213" y="89"/>
                    <a:pt x="323" y="72"/>
                    <a:pt x="398" y="9"/>
                  </a:cubicBezTo>
                  <a:cubicBezTo>
                    <a:pt x="399" y="9"/>
                    <a:pt x="400" y="8"/>
                    <a:pt x="401" y="7"/>
                  </a:cubicBezTo>
                  <a:cubicBezTo>
                    <a:pt x="403" y="5"/>
                    <a:pt x="406" y="2"/>
                    <a:pt x="409" y="0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FA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ṥl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BCDFE5-FC54-49DD-8C65-23ADE2519383}"/>
                </a:ext>
              </a:extLst>
            </p:cNvPr>
            <p:cNvSpPr/>
            <p:nvPr/>
          </p:nvSpPr>
          <p:spPr bwMode="auto">
            <a:xfrm>
              <a:off x="6413678" y="2458891"/>
              <a:ext cx="465586" cy="168485"/>
            </a:xfrm>
            <a:custGeom>
              <a:avLst/>
              <a:gdLst>
                <a:gd name="T0" fmla="*/ 174 w 174"/>
                <a:gd name="T1" fmla="*/ 38 h 63"/>
                <a:gd name="T2" fmla="*/ 69 w 174"/>
                <a:gd name="T3" fmla="*/ 3 h 63"/>
                <a:gd name="T4" fmla="*/ 4 w 174"/>
                <a:gd name="T5" fmla="*/ 35 h 63"/>
                <a:gd name="T6" fmla="*/ 37 w 174"/>
                <a:gd name="T7" fmla="*/ 33 h 63"/>
                <a:gd name="T8" fmla="*/ 86 w 174"/>
                <a:gd name="T9" fmla="*/ 19 h 63"/>
                <a:gd name="T10" fmla="*/ 174 w 174"/>
                <a:gd name="T1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3">
                  <a:moveTo>
                    <a:pt x="174" y="38"/>
                  </a:moveTo>
                  <a:cubicBezTo>
                    <a:pt x="155" y="8"/>
                    <a:pt x="100" y="0"/>
                    <a:pt x="69" y="3"/>
                  </a:cubicBezTo>
                  <a:cubicBezTo>
                    <a:pt x="53" y="4"/>
                    <a:pt x="7" y="14"/>
                    <a:pt x="4" y="35"/>
                  </a:cubicBezTo>
                  <a:cubicBezTo>
                    <a:pt x="0" y="63"/>
                    <a:pt x="30" y="36"/>
                    <a:pt x="37" y="33"/>
                  </a:cubicBezTo>
                  <a:cubicBezTo>
                    <a:pt x="52" y="25"/>
                    <a:pt x="69" y="20"/>
                    <a:pt x="86" y="19"/>
                  </a:cubicBezTo>
                  <a:cubicBezTo>
                    <a:pt x="118" y="18"/>
                    <a:pt x="144" y="34"/>
                    <a:pt x="174" y="38"/>
                  </a:cubicBezTo>
                  <a:close/>
                </a:path>
              </a:pathLst>
            </a:custGeom>
            <a:solidFill>
              <a:srgbClr val="DE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ŝľ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E27472A-A71E-44C2-9D83-541837003CB5}"/>
                </a:ext>
              </a:extLst>
            </p:cNvPr>
            <p:cNvSpPr/>
            <p:nvPr/>
          </p:nvSpPr>
          <p:spPr bwMode="auto">
            <a:xfrm>
              <a:off x="5355178" y="2458891"/>
              <a:ext cx="465586" cy="168485"/>
            </a:xfrm>
            <a:custGeom>
              <a:avLst/>
              <a:gdLst>
                <a:gd name="T0" fmla="*/ 0 w 174"/>
                <a:gd name="T1" fmla="*/ 38 h 63"/>
                <a:gd name="T2" fmla="*/ 105 w 174"/>
                <a:gd name="T3" fmla="*/ 3 h 63"/>
                <a:gd name="T4" fmla="*/ 170 w 174"/>
                <a:gd name="T5" fmla="*/ 35 h 63"/>
                <a:gd name="T6" fmla="*/ 137 w 174"/>
                <a:gd name="T7" fmla="*/ 33 h 63"/>
                <a:gd name="T8" fmla="*/ 88 w 174"/>
                <a:gd name="T9" fmla="*/ 19 h 63"/>
                <a:gd name="T10" fmla="*/ 0 w 174"/>
                <a:gd name="T1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3">
                  <a:moveTo>
                    <a:pt x="0" y="38"/>
                  </a:moveTo>
                  <a:cubicBezTo>
                    <a:pt x="18" y="8"/>
                    <a:pt x="73" y="0"/>
                    <a:pt x="105" y="3"/>
                  </a:cubicBezTo>
                  <a:cubicBezTo>
                    <a:pt x="121" y="4"/>
                    <a:pt x="166" y="14"/>
                    <a:pt x="170" y="35"/>
                  </a:cubicBezTo>
                  <a:cubicBezTo>
                    <a:pt x="174" y="63"/>
                    <a:pt x="143" y="36"/>
                    <a:pt x="137" y="33"/>
                  </a:cubicBezTo>
                  <a:cubicBezTo>
                    <a:pt x="122" y="25"/>
                    <a:pt x="105" y="20"/>
                    <a:pt x="88" y="19"/>
                  </a:cubicBezTo>
                  <a:cubicBezTo>
                    <a:pt x="56" y="18"/>
                    <a:pt x="30" y="34"/>
                    <a:pt x="0" y="38"/>
                  </a:cubicBezTo>
                  <a:close/>
                </a:path>
              </a:pathLst>
            </a:custGeom>
            <a:solidFill>
              <a:srgbClr val="DE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šḷï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95E927E-3B9C-4CB5-B27C-92E388539151}"/>
                </a:ext>
              </a:extLst>
            </p:cNvPr>
            <p:cNvSpPr/>
            <p:nvPr/>
          </p:nvSpPr>
          <p:spPr bwMode="auto">
            <a:xfrm>
              <a:off x="4638794" y="2048610"/>
              <a:ext cx="751110" cy="2412814"/>
            </a:xfrm>
            <a:custGeom>
              <a:avLst/>
              <a:gdLst>
                <a:gd name="T0" fmla="*/ 5 w 281"/>
                <a:gd name="T1" fmla="*/ 488 h 904"/>
                <a:gd name="T2" fmla="*/ 17 w 281"/>
                <a:gd name="T3" fmla="*/ 314 h 904"/>
                <a:gd name="T4" fmla="*/ 182 w 281"/>
                <a:gd name="T5" fmla="*/ 0 h 904"/>
                <a:gd name="T6" fmla="*/ 214 w 281"/>
                <a:gd name="T7" fmla="*/ 13 h 904"/>
                <a:gd name="T8" fmla="*/ 219 w 281"/>
                <a:gd name="T9" fmla="*/ 166 h 904"/>
                <a:gd name="T10" fmla="*/ 171 w 281"/>
                <a:gd name="T11" fmla="*/ 335 h 904"/>
                <a:gd name="T12" fmla="*/ 281 w 281"/>
                <a:gd name="T13" fmla="*/ 904 h 904"/>
                <a:gd name="T14" fmla="*/ 189 w 281"/>
                <a:gd name="T15" fmla="*/ 900 h 904"/>
                <a:gd name="T16" fmla="*/ 62 w 281"/>
                <a:gd name="T17" fmla="*/ 729 h 904"/>
                <a:gd name="T18" fmla="*/ 5 w 281"/>
                <a:gd name="T19" fmla="*/ 488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904">
                  <a:moveTo>
                    <a:pt x="5" y="488"/>
                  </a:moveTo>
                  <a:cubicBezTo>
                    <a:pt x="0" y="429"/>
                    <a:pt x="3" y="371"/>
                    <a:pt x="17" y="314"/>
                  </a:cubicBezTo>
                  <a:cubicBezTo>
                    <a:pt x="44" y="205"/>
                    <a:pt x="92" y="75"/>
                    <a:pt x="182" y="0"/>
                  </a:cubicBezTo>
                  <a:cubicBezTo>
                    <a:pt x="192" y="20"/>
                    <a:pt x="203" y="6"/>
                    <a:pt x="214" y="13"/>
                  </a:cubicBezTo>
                  <a:cubicBezTo>
                    <a:pt x="253" y="37"/>
                    <a:pt x="224" y="132"/>
                    <a:pt x="219" y="166"/>
                  </a:cubicBezTo>
                  <a:cubicBezTo>
                    <a:pt x="210" y="224"/>
                    <a:pt x="186" y="278"/>
                    <a:pt x="171" y="335"/>
                  </a:cubicBezTo>
                  <a:cubicBezTo>
                    <a:pt x="121" y="523"/>
                    <a:pt x="154" y="752"/>
                    <a:pt x="281" y="904"/>
                  </a:cubicBezTo>
                  <a:cubicBezTo>
                    <a:pt x="278" y="900"/>
                    <a:pt x="201" y="903"/>
                    <a:pt x="189" y="900"/>
                  </a:cubicBezTo>
                  <a:cubicBezTo>
                    <a:pt x="112" y="880"/>
                    <a:pt x="86" y="796"/>
                    <a:pt x="62" y="729"/>
                  </a:cubicBezTo>
                  <a:cubicBezTo>
                    <a:pt x="34" y="653"/>
                    <a:pt x="12" y="570"/>
                    <a:pt x="5" y="488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s1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5019D0-FE27-47D9-8B50-598D6141ED1C}"/>
                </a:ext>
              </a:extLst>
            </p:cNvPr>
            <p:cNvSpPr/>
            <p:nvPr/>
          </p:nvSpPr>
          <p:spPr bwMode="auto">
            <a:xfrm>
              <a:off x="7038746" y="2048610"/>
              <a:ext cx="671369" cy="2313781"/>
            </a:xfrm>
            <a:custGeom>
              <a:avLst/>
              <a:gdLst>
                <a:gd name="T0" fmla="*/ 68 w 251"/>
                <a:gd name="T1" fmla="*/ 752 h 867"/>
                <a:gd name="T2" fmla="*/ 24 w 251"/>
                <a:gd name="T3" fmla="*/ 867 h 867"/>
                <a:gd name="T4" fmla="*/ 217 w 251"/>
                <a:gd name="T5" fmla="*/ 713 h 867"/>
                <a:gd name="T6" fmla="*/ 245 w 251"/>
                <a:gd name="T7" fmla="*/ 512 h 867"/>
                <a:gd name="T8" fmla="*/ 219 w 251"/>
                <a:gd name="T9" fmla="*/ 314 h 867"/>
                <a:gd name="T10" fmla="*/ 55 w 251"/>
                <a:gd name="T11" fmla="*/ 0 h 867"/>
                <a:gd name="T12" fmla="*/ 22 w 251"/>
                <a:gd name="T13" fmla="*/ 13 h 867"/>
                <a:gd name="T14" fmla="*/ 3 w 251"/>
                <a:gd name="T15" fmla="*/ 96 h 867"/>
                <a:gd name="T16" fmla="*/ 37 w 251"/>
                <a:gd name="T17" fmla="*/ 223 h 867"/>
                <a:gd name="T18" fmla="*/ 75 w 251"/>
                <a:gd name="T19" fmla="*/ 395 h 867"/>
                <a:gd name="T20" fmla="*/ 77 w 251"/>
                <a:gd name="T21" fmla="*/ 542 h 867"/>
                <a:gd name="T22" fmla="*/ 68 w 251"/>
                <a:gd name="T23" fmla="*/ 752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1" h="867">
                  <a:moveTo>
                    <a:pt x="68" y="752"/>
                  </a:moveTo>
                  <a:cubicBezTo>
                    <a:pt x="59" y="791"/>
                    <a:pt x="45" y="829"/>
                    <a:pt x="24" y="867"/>
                  </a:cubicBezTo>
                  <a:cubicBezTo>
                    <a:pt x="110" y="857"/>
                    <a:pt x="183" y="792"/>
                    <a:pt x="217" y="713"/>
                  </a:cubicBezTo>
                  <a:cubicBezTo>
                    <a:pt x="245" y="650"/>
                    <a:pt x="251" y="580"/>
                    <a:pt x="245" y="512"/>
                  </a:cubicBezTo>
                  <a:cubicBezTo>
                    <a:pt x="240" y="446"/>
                    <a:pt x="235" y="379"/>
                    <a:pt x="219" y="314"/>
                  </a:cubicBezTo>
                  <a:cubicBezTo>
                    <a:pt x="192" y="205"/>
                    <a:pt x="144" y="75"/>
                    <a:pt x="55" y="0"/>
                  </a:cubicBezTo>
                  <a:cubicBezTo>
                    <a:pt x="44" y="20"/>
                    <a:pt x="34" y="6"/>
                    <a:pt x="22" y="13"/>
                  </a:cubicBezTo>
                  <a:cubicBezTo>
                    <a:pt x="0" y="27"/>
                    <a:pt x="2" y="73"/>
                    <a:pt x="3" y="96"/>
                  </a:cubicBezTo>
                  <a:cubicBezTo>
                    <a:pt x="4" y="139"/>
                    <a:pt x="24" y="182"/>
                    <a:pt x="37" y="223"/>
                  </a:cubicBezTo>
                  <a:cubicBezTo>
                    <a:pt x="56" y="279"/>
                    <a:pt x="68" y="336"/>
                    <a:pt x="75" y="395"/>
                  </a:cubicBezTo>
                  <a:cubicBezTo>
                    <a:pt x="80" y="445"/>
                    <a:pt x="73" y="493"/>
                    <a:pt x="77" y="542"/>
                  </a:cubicBezTo>
                  <a:cubicBezTo>
                    <a:pt x="83" y="615"/>
                    <a:pt x="83" y="685"/>
                    <a:pt x="68" y="752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ṧľ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B0EC5EA-6C43-4EE5-99D9-01A5E946BC1B}"/>
                </a:ext>
              </a:extLst>
            </p:cNvPr>
            <p:cNvSpPr/>
            <p:nvPr/>
          </p:nvSpPr>
          <p:spPr bwMode="auto">
            <a:xfrm>
              <a:off x="5069653" y="1458268"/>
              <a:ext cx="2017966" cy="724101"/>
            </a:xfrm>
            <a:custGeom>
              <a:avLst/>
              <a:gdLst>
                <a:gd name="T0" fmla="*/ 739 w 755"/>
                <a:gd name="T1" fmla="*/ 102 h 271"/>
                <a:gd name="T2" fmla="*/ 678 w 755"/>
                <a:gd name="T3" fmla="*/ 193 h 271"/>
                <a:gd name="T4" fmla="*/ 616 w 755"/>
                <a:gd name="T5" fmla="*/ 217 h 271"/>
                <a:gd name="T6" fmla="*/ 558 w 755"/>
                <a:gd name="T7" fmla="*/ 141 h 271"/>
                <a:gd name="T8" fmla="*/ 550 w 755"/>
                <a:gd name="T9" fmla="*/ 231 h 271"/>
                <a:gd name="T10" fmla="*/ 482 w 755"/>
                <a:gd name="T11" fmla="*/ 246 h 271"/>
                <a:gd name="T12" fmla="*/ 327 w 755"/>
                <a:gd name="T13" fmla="*/ 254 h 271"/>
                <a:gd name="T14" fmla="*/ 317 w 755"/>
                <a:gd name="T15" fmla="*/ 231 h 271"/>
                <a:gd name="T16" fmla="*/ 294 w 755"/>
                <a:gd name="T17" fmla="*/ 139 h 271"/>
                <a:gd name="T18" fmla="*/ 287 w 755"/>
                <a:gd name="T19" fmla="*/ 191 h 271"/>
                <a:gd name="T20" fmla="*/ 269 w 755"/>
                <a:gd name="T21" fmla="*/ 240 h 271"/>
                <a:gd name="T22" fmla="*/ 136 w 755"/>
                <a:gd name="T23" fmla="*/ 233 h 271"/>
                <a:gd name="T24" fmla="*/ 14 w 755"/>
                <a:gd name="T25" fmla="*/ 161 h 271"/>
                <a:gd name="T26" fmla="*/ 16 w 755"/>
                <a:gd name="T27" fmla="*/ 108 h 271"/>
                <a:gd name="T28" fmla="*/ 53 w 755"/>
                <a:gd name="T29" fmla="*/ 31 h 271"/>
                <a:gd name="T30" fmla="*/ 289 w 755"/>
                <a:gd name="T31" fmla="*/ 77 h 271"/>
                <a:gd name="T32" fmla="*/ 437 w 755"/>
                <a:gd name="T33" fmla="*/ 90 h 271"/>
                <a:gd name="T34" fmla="*/ 623 w 755"/>
                <a:gd name="T35" fmla="*/ 18 h 271"/>
                <a:gd name="T36" fmla="*/ 662 w 755"/>
                <a:gd name="T37" fmla="*/ 1 h 271"/>
                <a:gd name="T38" fmla="*/ 698 w 755"/>
                <a:gd name="T39" fmla="*/ 16 h 271"/>
                <a:gd name="T40" fmla="*/ 739 w 755"/>
                <a:gd name="T41" fmla="*/ 10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5" h="271">
                  <a:moveTo>
                    <a:pt x="739" y="102"/>
                  </a:moveTo>
                  <a:cubicBezTo>
                    <a:pt x="728" y="137"/>
                    <a:pt x="706" y="169"/>
                    <a:pt x="678" y="193"/>
                  </a:cubicBezTo>
                  <a:cubicBezTo>
                    <a:pt x="659" y="210"/>
                    <a:pt x="637" y="229"/>
                    <a:pt x="616" y="217"/>
                  </a:cubicBezTo>
                  <a:cubicBezTo>
                    <a:pt x="604" y="210"/>
                    <a:pt x="559" y="154"/>
                    <a:pt x="558" y="141"/>
                  </a:cubicBezTo>
                  <a:cubicBezTo>
                    <a:pt x="560" y="162"/>
                    <a:pt x="565" y="214"/>
                    <a:pt x="550" y="231"/>
                  </a:cubicBezTo>
                  <a:cubicBezTo>
                    <a:pt x="536" y="246"/>
                    <a:pt x="503" y="244"/>
                    <a:pt x="482" y="246"/>
                  </a:cubicBezTo>
                  <a:cubicBezTo>
                    <a:pt x="455" y="249"/>
                    <a:pt x="347" y="271"/>
                    <a:pt x="327" y="254"/>
                  </a:cubicBezTo>
                  <a:cubicBezTo>
                    <a:pt x="321" y="248"/>
                    <a:pt x="319" y="239"/>
                    <a:pt x="317" y="231"/>
                  </a:cubicBezTo>
                  <a:cubicBezTo>
                    <a:pt x="309" y="201"/>
                    <a:pt x="301" y="170"/>
                    <a:pt x="294" y="139"/>
                  </a:cubicBezTo>
                  <a:cubicBezTo>
                    <a:pt x="288" y="156"/>
                    <a:pt x="289" y="174"/>
                    <a:pt x="287" y="191"/>
                  </a:cubicBezTo>
                  <a:cubicBezTo>
                    <a:pt x="285" y="209"/>
                    <a:pt x="281" y="227"/>
                    <a:pt x="269" y="240"/>
                  </a:cubicBezTo>
                  <a:cubicBezTo>
                    <a:pt x="244" y="266"/>
                    <a:pt x="166" y="242"/>
                    <a:pt x="136" y="233"/>
                  </a:cubicBezTo>
                  <a:cubicBezTo>
                    <a:pt x="96" y="221"/>
                    <a:pt x="39" y="197"/>
                    <a:pt x="14" y="161"/>
                  </a:cubicBezTo>
                  <a:cubicBezTo>
                    <a:pt x="0" y="140"/>
                    <a:pt x="7" y="132"/>
                    <a:pt x="16" y="108"/>
                  </a:cubicBezTo>
                  <a:cubicBezTo>
                    <a:pt x="27" y="82"/>
                    <a:pt x="40" y="56"/>
                    <a:pt x="53" y="31"/>
                  </a:cubicBezTo>
                  <a:cubicBezTo>
                    <a:pt x="50" y="36"/>
                    <a:pt x="271" y="74"/>
                    <a:pt x="289" y="77"/>
                  </a:cubicBezTo>
                  <a:cubicBezTo>
                    <a:pt x="344" y="85"/>
                    <a:pt x="381" y="101"/>
                    <a:pt x="437" y="90"/>
                  </a:cubicBezTo>
                  <a:cubicBezTo>
                    <a:pt x="503" y="78"/>
                    <a:pt x="567" y="55"/>
                    <a:pt x="623" y="18"/>
                  </a:cubicBezTo>
                  <a:cubicBezTo>
                    <a:pt x="635" y="10"/>
                    <a:pt x="647" y="1"/>
                    <a:pt x="662" y="1"/>
                  </a:cubicBezTo>
                  <a:cubicBezTo>
                    <a:pt x="675" y="0"/>
                    <a:pt x="687" y="8"/>
                    <a:pt x="698" y="16"/>
                  </a:cubicBezTo>
                  <a:cubicBezTo>
                    <a:pt x="736" y="43"/>
                    <a:pt x="755" y="56"/>
                    <a:pt x="739" y="102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$ľ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5B96144-8C26-416E-83B5-38EFF42B2101}"/>
                </a:ext>
              </a:extLst>
            </p:cNvPr>
            <p:cNvSpPr/>
            <p:nvPr/>
          </p:nvSpPr>
          <p:spPr bwMode="auto">
            <a:xfrm>
              <a:off x="5205985" y="1437689"/>
              <a:ext cx="349832" cy="946605"/>
            </a:xfrm>
            <a:custGeom>
              <a:avLst/>
              <a:gdLst>
                <a:gd name="T0" fmla="*/ 104 w 131"/>
                <a:gd name="T1" fmla="*/ 14 h 355"/>
                <a:gd name="T2" fmla="*/ 3 w 131"/>
                <a:gd name="T3" fmla="*/ 333 h 355"/>
                <a:gd name="T4" fmla="*/ 27 w 131"/>
                <a:gd name="T5" fmla="*/ 340 h 355"/>
                <a:gd name="T6" fmla="*/ 124 w 131"/>
                <a:gd name="T7" fmla="*/ 26 h 355"/>
                <a:gd name="T8" fmla="*/ 104 w 131"/>
                <a:gd name="T9" fmla="*/ 1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55">
                  <a:moveTo>
                    <a:pt x="104" y="14"/>
                  </a:moveTo>
                  <a:cubicBezTo>
                    <a:pt x="59" y="117"/>
                    <a:pt x="25" y="223"/>
                    <a:pt x="3" y="333"/>
                  </a:cubicBezTo>
                  <a:cubicBezTo>
                    <a:pt x="0" y="348"/>
                    <a:pt x="24" y="355"/>
                    <a:pt x="27" y="340"/>
                  </a:cubicBezTo>
                  <a:cubicBezTo>
                    <a:pt x="48" y="232"/>
                    <a:pt x="80" y="127"/>
                    <a:pt x="124" y="26"/>
                  </a:cubicBezTo>
                  <a:cubicBezTo>
                    <a:pt x="131" y="12"/>
                    <a:pt x="110" y="0"/>
                    <a:pt x="104" y="14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ṥ1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AF5438-1D05-44CB-B59B-19C52C30940D}"/>
                </a:ext>
              </a:extLst>
            </p:cNvPr>
            <p:cNvSpPr/>
            <p:nvPr/>
          </p:nvSpPr>
          <p:spPr bwMode="auto">
            <a:xfrm>
              <a:off x="5575110" y="1431259"/>
              <a:ext cx="203211" cy="781978"/>
            </a:xfrm>
            <a:custGeom>
              <a:avLst/>
              <a:gdLst>
                <a:gd name="T0" fmla="*/ 50 w 76"/>
                <a:gd name="T1" fmla="*/ 15 h 293"/>
                <a:gd name="T2" fmla="*/ 2 w 76"/>
                <a:gd name="T3" fmla="*/ 271 h 293"/>
                <a:gd name="T4" fmla="*/ 25 w 76"/>
                <a:gd name="T5" fmla="*/ 278 h 293"/>
                <a:gd name="T6" fmla="*/ 73 w 76"/>
                <a:gd name="T7" fmla="*/ 22 h 293"/>
                <a:gd name="T8" fmla="*/ 50 w 76"/>
                <a:gd name="T9" fmla="*/ 1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93">
                  <a:moveTo>
                    <a:pt x="50" y="15"/>
                  </a:moveTo>
                  <a:cubicBezTo>
                    <a:pt x="30" y="100"/>
                    <a:pt x="14" y="185"/>
                    <a:pt x="2" y="271"/>
                  </a:cubicBezTo>
                  <a:cubicBezTo>
                    <a:pt x="0" y="286"/>
                    <a:pt x="23" y="293"/>
                    <a:pt x="25" y="278"/>
                  </a:cubicBezTo>
                  <a:cubicBezTo>
                    <a:pt x="37" y="192"/>
                    <a:pt x="53" y="106"/>
                    <a:pt x="73" y="22"/>
                  </a:cubicBezTo>
                  <a:cubicBezTo>
                    <a:pt x="76" y="7"/>
                    <a:pt x="53" y="0"/>
                    <a:pt x="50" y="15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ŝ1î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930197D-DA77-4E2C-AAC9-05612AA56822}"/>
                </a:ext>
              </a:extLst>
            </p:cNvPr>
            <p:cNvSpPr/>
            <p:nvPr/>
          </p:nvSpPr>
          <p:spPr bwMode="auto">
            <a:xfrm>
              <a:off x="5962240" y="1431259"/>
              <a:ext cx="171058" cy="816704"/>
            </a:xfrm>
            <a:custGeom>
              <a:avLst/>
              <a:gdLst>
                <a:gd name="T0" fmla="*/ 62 w 64"/>
                <a:gd name="T1" fmla="*/ 291 h 306"/>
                <a:gd name="T2" fmla="*/ 26 w 64"/>
                <a:gd name="T3" fmla="*/ 15 h 306"/>
                <a:gd name="T4" fmla="*/ 2 w 64"/>
                <a:gd name="T5" fmla="*/ 15 h 306"/>
                <a:gd name="T6" fmla="*/ 38 w 64"/>
                <a:gd name="T7" fmla="*/ 291 h 306"/>
                <a:gd name="T8" fmla="*/ 62 w 64"/>
                <a:gd name="T9" fmla="*/ 29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06">
                  <a:moveTo>
                    <a:pt x="62" y="291"/>
                  </a:moveTo>
                  <a:cubicBezTo>
                    <a:pt x="50" y="199"/>
                    <a:pt x="38" y="107"/>
                    <a:pt x="26" y="15"/>
                  </a:cubicBezTo>
                  <a:cubicBezTo>
                    <a:pt x="24" y="0"/>
                    <a:pt x="0" y="0"/>
                    <a:pt x="2" y="15"/>
                  </a:cubicBezTo>
                  <a:cubicBezTo>
                    <a:pt x="14" y="107"/>
                    <a:pt x="26" y="199"/>
                    <a:pt x="38" y="291"/>
                  </a:cubicBezTo>
                  <a:cubicBezTo>
                    <a:pt x="40" y="306"/>
                    <a:pt x="64" y="306"/>
                    <a:pt x="62" y="291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ļ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C434439-46EE-4499-855A-51747BA413B4}"/>
                </a:ext>
              </a:extLst>
            </p:cNvPr>
            <p:cNvSpPr/>
            <p:nvPr/>
          </p:nvSpPr>
          <p:spPr bwMode="auto">
            <a:xfrm>
              <a:off x="6197605" y="1351517"/>
              <a:ext cx="302245" cy="843713"/>
            </a:xfrm>
            <a:custGeom>
              <a:avLst/>
              <a:gdLst>
                <a:gd name="T0" fmla="*/ 111 w 113"/>
                <a:gd name="T1" fmla="*/ 301 h 316"/>
                <a:gd name="T2" fmla="*/ 27 w 113"/>
                <a:gd name="T3" fmla="*/ 14 h 316"/>
                <a:gd name="T4" fmla="*/ 6 w 113"/>
                <a:gd name="T5" fmla="*/ 26 h 316"/>
                <a:gd name="T6" fmla="*/ 87 w 113"/>
                <a:gd name="T7" fmla="*/ 301 h 316"/>
                <a:gd name="T8" fmla="*/ 111 w 113"/>
                <a:gd name="T9" fmla="*/ 30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316">
                  <a:moveTo>
                    <a:pt x="111" y="301"/>
                  </a:moveTo>
                  <a:cubicBezTo>
                    <a:pt x="100" y="201"/>
                    <a:pt x="71" y="104"/>
                    <a:pt x="27" y="14"/>
                  </a:cubicBezTo>
                  <a:cubicBezTo>
                    <a:pt x="20" y="0"/>
                    <a:pt x="0" y="12"/>
                    <a:pt x="6" y="26"/>
                  </a:cubicBezTo>
                  <a:cubicBezTo>
                    <a:pt x="49" y="112"/>
                    <a:pt x="76" y="205"/>
                    <a:pt x="87" y="301"/>
                  </a:cubicBezTo>
                  <a:cubicBezTo>
                    <a:pt x="89" y="316"/>
                    <a:pt x="113" y="316"/>
                    <a:pt x="111" y="301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lí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0C8CF49-7807-4D9D-B1A6-FD94C8830601}"/>
                </a:ext>
              </a:extLst>
            </p:cNvPr>
            <p:cNvSpPr/>
            <p:nvPr/>
          </p:nvSpPr>
          <p:spPr bwMode="auto">
            <a:xfrm>
              <a:off x="6435543" y="1365665"/>
              <a:ext cx="577480" cy="821849"/>
            </a:xfrm>
            <a:custGeom>
              <a:avLst/>
              <a:gdLst>
                <a:gd name="T0" fmla="*/ 210 w 216"/>
                <a:gd name="T1" fmla="*/ 281 h 308"/>
                <a:gd name="T2" fmla="*/ 27 w 216"/>
                <a:gd name="T3" fmla="*/ 11 h 308"/>
                <a:gd name="T4" fmla="*/ 10 w 216"/>
                <a:gd name="T5" fmla="*/ 28 h 308"/>
                <a:gd name="T6" fmla="*/ 189 w 216"/>
                <a:gd name="T7" fmla="*/ 293 h 308"/>
                <a:gd name="T8" fmla="*/ 210 w 216"/>
                <a:gd name="T9" fmla="*/ 28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308">
                  <a:moveTo>
                    <a:pt x="210" y="281"/>
                  </a:moveTo>
                  <a:cubicBezTo>
                    <a:pt x="166" y="181"/>
                    <a:pt x="104" y="90"/>
                    <a:pt x="27" y="11"/>
                  </a:cubicBezTo>
                  <a:cubicBezTo>
                    <a:pt x="16" y="0"/>
                    <a:pt x="0" y="17"/>
                    <a:pt x="10" y="28"/>
                  </a:cubicBezTo>
                  <a:cubicBezTo>
                    <a:pt x="86" y="105"/>
                    <a:pt x="146" y="195"/>
                    <a:pt x="189" y="293"/>
                  </a:cubicBezTo>
                  <a:cubicBezTo>
                    <a:pt x="195" y="308"/>
                    <a:pt x="216" y="295"/>
                    <a:pt x="210" y="281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śļ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CC8EA7E-1011-4034-BC12-D64EA9D4FB56}"/>
                </a:ext>
              </a:extLst>
            </p:cNvPr>
            <p:cNvSpPr/>
            <p:nvPr/>
          </p:nvSpPr>
          <p:spPr bwMode="auto">
            <a:xfrm>
              <a:off x="6705634" y="1330939"/>
              <a:ext cx="568477" cy="851430"/>
            </a:xfrm>
            <a:custGeom>
              <a:avLst/>
              <a:gdLst>
                <a:gd name="T0" fmla="*/ 209 w 213"/>
                <a:gd name="T1" fmla="*/ 297 h 319"/>
                <a:gd name="T2" fmla="*/ 25 w 213"/>
                <a:gd name="T3" fmla="*/ 10 h 319"/>
                <a:gd name="T4" fmla="*/ 12 w 213"/>
                <a:gd name="T5" fmla="*/ 30 h 319"/>
                <a:gd name="T6" fmla="*/ 186 w 213"/>
                <a:gd name="T7" fmla="*/ 304 h 319"/>
                <a:gd name="T8" fmla="*/ 209 w 213"/>
                <a:gd name="T9" fmla="*/ 29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19">
                  <a:moveTo>
                    <a:pt x="209" y="297"/>
                  </a:moveTo>
                  <a:cubicBezTo>
                    <a:pt x="184" y="183"/>
                    <a:pt x="118" y="81"/>
                    <a:pt x="25" y="10"/>
                  </a:cubicBezTo>
                  <a:cubicBezTo>
                    <a:pt x="12" y="0"/>
                    <a:pt x="0" y="21"/>
                    <a:pt x="12" y="30"/>
                  </a:cubicBezTo>
                  <a:cubicBezTo>
                    <a:pt x="101" y="98"/>
                    <a:pt x="162" y="195"/>
                    <a:pt x="186" y="304"/>
                  </a:cubicBezTo>
                  <a:cubicBezTo>
                    <a:pt x="190" y="319"/>
                    <a:pt x="213" y="312"/>
                    <a:pt x="209" y="297"/>
                  </a:cubicBezTo>
                  <a:close/>
                </a:path>
              </a:pathLst>
            </a:custGeom>
            <a:solidFill>
              <a:srgbClr val="F7AD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śḻ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C8D59A3-D42F-4058-BEC8-6514C9BF1284}"/>
                </a:ext>
              </a:extLst>
            </p:cNvPr>
            <p:cNvSpPr/>
            <p:nvPr/>
          </p:nvSpPr>
          <p:spPr bwMode="auto">
            <a:xfrm>
              <a:off x="4663231" y="2500048"/>
              <a:ext cx="416712" cy="1981954"/>
            </a:xfrm>
            <a:custGeom>
              <a:avLst/>
              <a:gdLst>
                <a:gd name="T0" fmla="*/ 152 w 156"/>
                <a:gd name="T1" fmla="*/ 726 h 743"/>
                <a:gd name="T2" fmla="*/ 111 w 156"/>
                <a:gd name="T3" fmla="*/ 648 h 743"/>
                <a:gd name="T4" fmla="*/ 72 w 156"/>
                <a:gd name="T5" fmla="*/ 559 h 743"/>
                <a:gd name="T6" fmla="*/ 26 w 156"/>
                <a:gd name="T7" fmla="*/ 384 h 743"/>
                <a:gd name="T8" fmla="*/ 19 w 156"/>
                <a:gd name="T9" fmla="*/ 197 h 743"/>
                <a:gd name="T10" fmla="*/ 53 w 156"/>
                <a:gd name="T11" fmla="*/ 10 h 743"/>
                <a:gd name="T12" fmla="*/ 42 w 156"/>
                <a:gd name="T13" fmla="*/ 7 h 743"/>
                <a:gd name="T14" fmla="*/ 6 w 156"/>
                <a:gd name="T15" fmla="*/ 191 h 743"/>
                <a:gd name="T16" fmla="*/ 11 w 156"/>
                <a:gd name="T17" fmla="*/ 386 h 743"/>
                <a:gd name="T18" fmla="*/ 52 w 156"/>
                <a:gd name="T19" fmla="*/ 568 h 743"/>
                <a:gd name="T20" fmla="*/ 87 w 156"/>
                <a:gd name="T21" fmla="*/ 654 h 743"/>
                <a:gd name="T22" fmla="*/ 135 w 156"/>
                <a:gd name="T23" fmla="*/ 736 h 743"/>
                <a:gd name="T24" fmla="*/ 152 w 156"/>
                <a:gd name="T25" fmla="*/ 726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43">
                  <a:moveTo>
                    <a:pt x="152" y="726"/>
                  </a:moveTo>
                  <a:cubicBezTo>
                    <a:pt x="141" y="699"/>
                    <a:pt x="124" y="674"/>
                    <a:pt x="111" y="648"/>
                  </a:cubicBezTo>
                  <a:cubicBezTo>
                    <a:pt x="96" y="619"/>
                    <a:pt x="84" y="589"/>
                    <a:pt x="72" y="559"/>
                  </a:cubicBezTo>
                  <a:cubicBezTo>
                    <a:pt x="51" y="502"/>
                    <a:pt x="34" y="444"/>
                    <a:pt x="26" y="384"/>
                  </a:cubicBezTo>
                  <a:cubicBezTo>
                    <a:pt x="16" y="322"/>
                    <a:pt x="15" y="259"/>
                    <a:pt x="19" y="197"/>
                  </a:cubicBezTo>
                  <a:cubicBezTo>
                    <a:pt x="24" y="133"/>
                    <a:pt x="39" y="73"/>
                    <a:pt x="53" y="10"/>
                  </a:cubicBezTo>
                  <a:cubicBezTo>
                    <a:pt x="54" y="3"/>
                    <a:pt x="44" y="0"/>
                    <a:pt x="42" y="7"/>
                  </a:cubicBezTo>
                  <a:cubicBezTo>
                    <a:pt x="19" y="64"/>
                    <a:pt x="11" y="130"/>
                    <a:pt x="6" y="191"/>
                  </a:cubicBezTo>
                  <a:cubicBezTo>
                    <a:pt x="0" y="256"/>
                    <a:pt x="3" y="321"/>
                    <a:pt x="11" y="386"/>
                  </a:cubicBezTo>
                  <a:cubicBezTo>
                    <a:pt x="19" y="447"/>
                    <a:pt x="32" y="509"/>
                    <a:pt x="52" y="568"/>
                  </a:cubicBezTo>
                  <a:cubicBezTo>
                    <a:pt x="62" y="597"/>
                    <a:pt x="74" y="626"/>
                    <a:pt x="87" y="654"/>
                  </a:cubicBezTo>
                  <a:cubicBezTo>
                    <a:pt x="101" y="682"/>
                    <a:pt x="115" y="713"/>
                    <a:pt x="135" y="736"/>
                  </a:cubicBezTo>
                  <a:cubicBezTo>
                    <a:pt x="142" y="743"/>
                    <a:pt x="156" y="736"/>
                    <a:pt x="152" y="726"/>
                  </a:cubicBezTo>
                  <a:close/>
                </a:path>
              </a:pathLst>
            </a:custGeom>
            <a:solidFill>
              <a:srgbClr val="DE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ŝlî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C0EF98B-2FAE-4A19-8728-688510B73386}"/>
                </a:ext>
              </a:extLst>
            </p:cNvPr>
            <p:cNvSpPr/>
            <p:nvPr/>
          </p:nvSpPr>
          <p:spPr bwMode="auto">
            <a:xfrm>
              <a:off x="7456744" y="2515482"/>
              <a:ext cx="205784" cy="1921505"/>
            </a:xfrm>
            <a:custGeom>
              <a:avLst/>
              <a:gdLst>
                <a:gd name="T0" fmla="*/ 76 w 77"/>
                <a:gd name="T1" fmla="*/ 356 h 720"/>
                <a:gd name="T2" fmla="*/ 8 w 77"/>
                <a:gd name="T3" fmla="*/ 4 h 720"/>
                <a:gd name="T4" fmla="*/ 2 w 77"/>
                <a:gd name="T5" fmla="*/ 5 h 720"/>
                <a:gd name="T6" fmla="*/ 61 w 77"/>
                <a:gd name="T7" fmla="*/ 352 h 720"/>
                <a:gd name="T8" fmla="*/ 47 w 77"/>
                <a:gd name="T9" fmla="*/ 528 h 720"/>
                <a:gd name="T10" fmla="*/ 30 w 77"/>
                <a:gd name="T11" fmla="*/ 612 h 720"/>
                <a:gd name="T12" fmla="*/ 6 w 77"/>
                <a:gd name="T13" fmla="*/ 699 h 720"/>
                <a:gd name="T14" fmla="*/ 26 w 77"/>
                <a:gd name="T15" fmla="*/ 707 h 720"/>
                <a:gd name="T16" fmla="*/ 66 w 77"/>
                <a:gd name="T17" fmla="*/ 538 h 720"/>
                <a:gd name="T18" fmla="*/ 76 w 77"/>
                <a:gd name="T19" fmla="*/ 3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20">
                  <a:moveTo>
                    <a:pt x="76" y="356"/>
                  </a:moveTo>
                  <a:cubicBezTo>
                    <a:pt x="73" y="236"/>
                    <a:pt x="53" y="115"/>
                    <a:pt x="8" y="4"/>
                  </a:cubicBezTo>
                  <a:cubicBezTo>
                    <a:pt x="6" y="0"/>
                    <a:pt x="0" y="1"/>
                    <a:pt x="2" y="5"/>
                  </a:cubicBezTo>
                  <a:cubicBezTo>
                    <a:pt x="37" y="118"/>
                    <a:pt x="60" y="234"/>
                    <a:pt x="61" y="352"/>
                  </a:cubicBezTo>
                  <a:cubicBezTo>
                    <a:pt x="61" y="411"/>
                    <a:pt x="57" y="470"/>
                    <a:pt x="47" y="528"/>
                  </a:cubicBezTo>
                  <a:cubicBezTo>
                    <a:pt x="42" y="556"/>
                    <a:pt x="36" y="584"/>
                    <a:pt x="30" y="612"/>
                  </a:cubicBezTo>
                  <a:cubicBezTo>
                    <a:pt x="23" y="641"/>
                    <a:pt x="12" y="670"/>
                    <a:pt x="6" y="699"/>
                  </a:cubicBezTo>
                  <a:cubicBezTo>
                    <a:pt x="4" y="710"/>
                    <a:pt x="21" y="720"/>
                    <a:pt x="26" y="707"/>
                  </a:cubicBezTo>
                  <a:cubicBezTo>
                    <a:pt x="49" y="656"/>
                    <a:pt x="59" y="594"/>
                    <a:pt x="66" y="538"/>
                  </a:cubicBezTo>
                  <a:cubicBezTo>
                    <a:pt x="74" y="477"/>
                    <a:pt x="77" y="417"/>
                    <a:pt x="76" y="356"/>
                  </a:cubicBezTo>
                  <a:close/>
                </a:path>
              </a:pathLst>
            </a:custGeom>
            <a:solidFill>
              <a:srgbClr val="DE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ṣl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A67503-8DAF-47E3-8932-08A9FC9A2565}"/>
                </a:ext>
              </a:extLst>
            </p:cNvPr>
            <p:cNvSpPr/>
            <p:nvPr/>
          </p:nvSpPr>
          <p:spPr bwMode="auto">
            <a:xfrm>
              <a:off x="5494082" y="4746949"/>
              <a:ext cx="706095" cy="808987"/>
            </a:xfrm>
            <a:custGeom>
              <a:avLst/>
              <a:gdLst>
                <a:gd name="T0" fmla="*/ 251 w 264"/>
                <a:gd name="T1" fmla="*/ 281 h 303"/>
                <a:gd name="T2" fmla="*/ 105 w 264"/>
                <a:gd name="T3" fmla="*/ 250 h 303"/>
                <a:gd name="T4" fmla="*/ 25 w 264"/>
                <a:gd name="T5" fmla="*/ 199 h 303"/>
                <a:gd name="T6" fmla="*/ 9 w 264"/>
                <a:gd name="T7" fmla="*/ 98 h 303"/>
                <a:gd name="T8" fmla="*/ 47 w 264"/>
                <a:gd name="T9" fmla="*/ 25 h 303"/>
                <a:gd name="T10" fmla="*/ 104 w 264"/>
                <a:gd name="T11" fmla="*/ 32 h 303"/>
                <a:gd name="T12" fmla="*/ 191 w 264"/>
                <a:gd name="T13" fmla="*/ 162 h 303"/>
                <a:gd name="T14" fmla="*/ 253 w 264"/>
                <a:gd name="T15" fmla="*/ 278 h 303"/>
                <a:gd name="T16" fmla="*/ 251 w 264"/>
                <a:gd name="T17" fmla="*/ 2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303">
                  <a:moveTo>
                    <a:pt x="251" y="281"/>
                  </a:moveTo>
                  <a:cubicBezTo>
                    <a:pt x="232" y="303"/>
                    <a:pt x="127" y="258"/>
                    <a:pt x="105" y="250"/>
                  </a:cubicBezTo>
                  <a:cubicBezTo>
                    <a:pt x="75" y="239"/>
                    <a:pt x="44" y="225"/>
                    <a:pt x="25" y="199"/>
                  </a:cubicBezTo>
                  <a:cubicBezTo>
                    <a:pt x="4" y="171"/>
                    <a:pt x="0" y="132"/>
                    <a:pt x="9" y="98"/>
                  </a:cubicBezTo>
                  <a:cubicBezTo>
                    <a:pt x="15" y="74"/>
                    <a:pt x="28" y="42"/>
                    <a:pt x="47" y="25"/>
                  </a:cubicBezTo>
                  <a:cubicBezTo>
                    <a:pt x="75" y="0"/>
                    <a:pt x="78" y="6"/>
                    <a:pt x="104" y="32"/>
                  </a:cubicBezTo>
                  <a:cubicBezTo>
                    <a:pt x="139" y="68"/>
                    <a:pt x="170" y="116"/>
                    <a:pt x="191" y="162"/>
                  </a:cubicBezTo>
                  <a:cubicBezTo>
                    <a:pt x="201" y="186"/>
                    <a:pt x="264" y="252"/>
                    <a:pt x="253" y="278"/>
                  </a:cubicBezTo>
                  <a:cubicBezTo>
                    <a:pt x="252" y="279"/>
                    <a:pt x="252" y="280"/>
                    <a:pt x="251" y="281"/>
                  </a:cubicBezTo>
                  <a:close/>
                </a:path>
              </a:pathLst>
            </a:custGeom>
            <a:solidFill>
              <a:srgbClr val="FF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1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2997076-70CD-4564-9D69-7AFD285C292D}"/>
                </a:ext>
              </a:extLst>
            </p:cNvPr>
            <p:cNvSpPr/>
            <p:nvPr/>
          </p:nvSpPr>
          <p:spPr bwMode="auto">
            <a:xfrm>
              <a:off x="6146159" y="4677497"/>
              <a:ext cx="706095" cy="848858"/>
            </a:xfrm>
            <a:custGeom>
              <a:avLst/>
              <a:gdLst>
                <a:gd name="T0" fmla="*/ 0 w 264"/>
                <a:gd name="T1" fmla="*/ 318 h 318"/>
                <a:gd name="T2" fmla="*/ 159 w 264"/>
                <a:gd name="T3" fmla="*/ 276 h 318"/>
                <a:gd name="T4" fmla="*/ 238 w 264"/>
                <a:gd name="T5" fmla="*/ 225 h 318"/>
                <a:gd name="T6" fmla="*/ 255 w 264"/>
                <a:gd name="T7" fmla="*/ 124 h 318"/>
                <a:gd name="T8" fmla="*/ 146 w 264"/>
                <a:gd name="T9" fmla="*/ 56 h 318"/>
                <a:gd name="T10" fmla="*/ 72 w 264"/>
                <a:gd name="T11" fmla="*/ 189 h 318"/>
                <a:gd name="T12" fmla="*/ 0 w 264"/>
                <a:gd name="T1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318">
                  <a:moveTo>
                    <a:pt x="0" y="318"/>
                  </a:moveTo>
                  <a:cubicBezTo>
                    <a:pt x="54" y="309"/>
                    <a:pt x="107" y="295"/>
                    <a:pt x="159" y="276"/>
                  </a:cubicBezTo>
                  <a:cubicBezTo>
                    <a:pt x="189" y="265"/>
                    <a:pt x="219" y="251"/>
                    <a:pt x="238" y="225"/>
                  </a:cubicBezTo>
                  <a:cubicBezTo>
                    <a:pt x="260" y="197"/>
                    <a:pt x="264" y="158"/>
                    <a:pt x="255" y="124"/>
                  </a:cubicBezTo>
                  <a:cubicBezTo>
                    <a:pt x="240" y="67"/>
                    <a:pt x="201" y="0"/>
                    <a:pt x="146" y="56"/>
                  </a:cubicBezTo>
                  <a:cubicBezTo>
                    <a:pt x="111" y="93"/>
                    <a:pt x="96" y="146"/>
                    <a:pt x="72" y="189"/>
                  </a:cubicBezTo>
                  <a:cubicBezTo>
                    <a:pt x="48" y="232"/>
                    <a:pt x="24" y="275"/>
                    <a:pt x="0" y="318"/>
                  </a:cubicBezTo>
                  <a:close/>
                </a:path>
              </a:pathLst>
            </a:custGeom>
            <a:solidFill>
              <a:srgbClr val="FF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ṧ1í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DC21F1F-3ADC-4AA9-B1CA-55A10BC081BF}"/>
                </a:ext>
              </a:extLst>
            </p:cNvPr>
            <p:cNvSpPr/>
            <p:nvPr/>
          </p:nvSpPr>
          <p:spPr bwMode="auto">
            <a:xfrm>
              <a:off x="6076707" y="5608668"/>
              <a:ext cx="163341" cy="1633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ļ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5B928E1-B6A2-40BC-97CB-199732447BD3}"/>
                </a:ext>
              </a:extLst>
            </p:cNvPr>
            <p:cNvSpPr/>
            <p:nvPr/>
          </p:nvSpPr>
          <p:spPr bwMode="auto">
            <a:xfrm>
              <a:off x="8017505" y="2133496"/>
              <a:ext cx="240510" cy="120898"/>
            </a:xfrm>
            <a:custGeom>
              <a:avLst/>
              <a:gdLst>
                <a:gd name="T0" fmla="*/ 83 w 90"/>
                <a:gd name="T1" fmla="*/ 1 h 45"/>
                <a:gd name="T2" fmla="*/ 44 w 90"/>
                <a:gd name="T3" fmla="*/ 12 h 45"/>
                <a:gd name="T4" fmla="*/ 7 w 90"/>
                <a:gd name="T5" fmla="*/ 29 h 45"/>
                <a:gd name="T6" fmla="*/ 13 w 90"/>
                <a:gd name="T7" fmla="*/ 43 h 45"/>
                <a:gd name="T8" fmla="*/ 55 w 90"/>
                <a:gd name="T9" fmla="*/ 28 h 45"/>
                <a:gd name="T10" fmla="*/ 87 w 90"/>
                <a:gd name="T11" fmla="*/ 11 h 45"/>
                <a:gd name="T12" fmla="*/ 83 w 90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45">
                  <a:moveTo>
                    <a:pt x="83" y="1"/>
                  </a:moveTo>
                  <a:cubicBezTo>
                    <a:pt x="69" y="0"/>
                    <a:pt x="56" y="7"/>
                    <a:pt x="44" y="12"/>
                  </a:cubicBezTo>
                  <a:cubicBezTo>
                    <a:pt x="32" y="17"/>
                    <a:pt x="19" y="23"/>
                    <a:pt x="7" y="29"/>
                  </a:cubicBezTo>
                  <a:cubicBezTo>
                    <a:pt x="0" y="33"/>
                    <a:pt x="5" y="45"/>
                    <a:pt x="13" y="43"/>
                  </a:cubicBezTo>
                  <a:cubicBezTo>
                    <a:pt x="27" y="39"/>
                    <a:pt x="41" y="34"/>
                    <a:pt x="55" y="28"/>
                  </a:cubicBezTo>
                  <a:cubicBezTo>
                    <a:pt x="66" y="24"/>
                    <a:pt x="79" y="20"/>
                    <a:pt x="87" y="11"/>
                  </a:cubicBezTo>
                  <a:cubicBezTo>
                    <a:pt x="90" y="7"/>
                    <a:pt x="88" y="2"/>
                    <a:pt x="83" y="1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śľ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D6901AE-2A22-4128-BC0E-94700A82A50F}"/>
                </a:ext>
              </a:extLst>
            </p:cNvPr>
            <p:cNvSpPr/>
            <p:nvPr/>
          </p:nvSpPr>
          <p:spPr bwMode="auto">
            <a:xfrm>
              <a:off x="8134544" y="2937338"/>
              <a:ext cx="291956" cy="77169"/>
            </a:xfrm>
            <a:custGeom>
              <a:avLst/>
              <a:gdLst>
                <a:gd name="T0" fmla="*/ 101 w 109"/>
                <a:gd name="T1" fmla="*/ 4 h 29"/>
                <a:gd name="T2" fmla="*/ 55 w 109"/>
                <a:gd name="T3" fmla="*/ 5 h 29"/>
                <a:gd name="T4" fmla="*/ 9 w 109"/>
                <a:gd name="T5" fmla="*/ 12 h 29"/>
                <a:gd name="T6" fmla="*/ 11 w 109"/>
                <a:gd name="T7" fmla="*/ 27 h 29"/>
                <a:gd name="T8" fmla="*/ 62 w 109"/>
                <a:gd name="T9" fmla="*/ 26 h 29"/>
                <a:gd name="T10" fmla="*/ 103 w 109"/>
                <a:gd name="T11" fmla="*/ 18 h 29"/>
                <a:gd name="T12" fmla="*/ 101 w 109"/>
                <a:gd name="T1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9">
                  <a:moveTo>
                    <a:pt x="101" y="4"/>
                  </a:moveTo>
                  <a:cubicBezTo>
                    <a:pt x="86" y="0"/>
                    <a:pt x="70" y="4"/>
                    <a:pt x="55" y="5"/>
                  </a:cubicBezTo>
                  <a:cubicBezTo>
                    <a:pt x="40" y="7"/>
                    <a:pt x="24" y="9"/>
                    <a:pt x="9" y="12"/>
                  </a:cubicBezTo>
                  <a:cubicBezTo>
                    <a:pt x="0" y="15"/>
                    <a:pt x="3" y="27"/>
                    <a:pt x="11" y="27"/>
                  </a:cubicBezTo>
                  <a:cubicBezTo>
                    <a:pt x="28" y="29"/>
                    <a:pt x="45" y="27"/>
                    <a:pt x="62" y="26"/>
                  </a:cubicBezTo>
                  <a:cubicBezTo>
                    <a:pt x="76" y="25"/>
                    <a:pt x="90" y="25"/>
                    <a:pt x="103" y="18"/>
                  </a:cubicBezTo>
                  <a:cubicBezTo>
                    <a:pt x="109" y="15"/>
                    <a:pt x="107" y="6"/>
                    <a:pt x="101" y="4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Sḷï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98A0EFC-0A61-4A45-8B13-6739C7EE972C}"/>
                </a:ext>
              </a:extLst>
            </p:cNvPr>
            <p:cNvSpPr/>
            <p:nvPr/>
          </p:nvSpPr>
          <p:spPr bwMode="auto">
            <a:xfrm>
              <a:off x="8193707" y="3518677"/>
              <a:ext cx="277808" cy="99033"/>
            </a:xfrm>
            <a:custGeom>
              <a:avLst/>
              <a:gdLst>
                <a:gd name="T0" fmla="*/ 97 w 104"/>
                <a:gd name="T1" fmla="*/ 17 h 37"/>
                <a:gd name="T2" fmla="*/ 13 w 104"/>
                <a:gd name="T3" fmla="*/ 0 h 37"/>
                <a:gd name="T4" fmla="*/ 10 w 104"/>
                <a:gd name="T5" fmla="*/ 19 h 37"/>
                <a:gd name="T6" fmla="*/ 95 w 104"/>
                <a:gd name="T7" fmla="*/ 33 h 37"/>
                <a:gd name="T8" fmla="*/ 97 w 104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7">
                  <a:moveTo>
                    <a:pt x="97" y="17"/>
                  </a:moveTo>
                  <a:cubicBezTo>
                    <a:pt x="74" y="4"/>
                    <a:pt x="39" y="1"/>
                    <a:pt x="13" y="0"/>
                  </a:cubicBezTo>
                  <a:cubicBezTo>
                    <a:pt x="1" y="0"/>
                    <a:pt x="0" y="16"/>
                    <a:pt x="10" y="19"/>
                  </a:cubicBezTo>
                  <a:cubicBezTo>
                    <a:pt x="35" y="28"/>
                    <a:pt x="69" y="37"/>
                    <a:pt x="95" y="33"/>
                  </a:cubicBezTo>
                  <a:cubicBezTo>
                    <a:pt x="103" y="32"/>
                    <a:pt x="104" y="21"/>
                    <a:pt x="97" y="17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$ļ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F8E5819-F650-4269-B517-6FA558E52EDD}"/>
                </a:ext>
              </a:extLst>
            </p:cNvPr>
            <p:cNvSpPr/>
            <p:nvPr/>
          </p:nvSpPr>
          <p:spPr bwMode="auto">
            <a:xfrm>
              <a:off x="3931412" y="2133496"/>
              <a:ext cx="240510" cy="120898"/>
            </a:xfrm>
            <a:custGeom>
              <a:avLst/>
              <a:gdLst>
                <a:gd name="T0" fmla="*/ 8 w 90"/>
                <a:gd name="T1" fmla="*/ 1 h 45"/>
                <a:gd name="T2" fmla="*/ 46 w 90"/>
                <a:gd name="T3" fmla="*/ 12 h 45"/>
                <a:gd name="T4" fmla="*/ 83 w 90"/>
                <a:gd name="T5" fmla="*/ 29 h 45"/>
                <a:gd name="T6" fmla="*/ 77 w 90"/>
                <a:gd name="T7" fmla="*/ 43 h 45"/>
                <a:gd name="T8" fmla="*/ 36 w 90"/>
                <a:gd name="T9" fmla="*/ 28 h 45"/>
                <a:gd name="T10" fmla="*/ 4 w 90"/>
                <a:gd name="T11" fmla="*/ 11 h 45"/>
                <a:gd name="T12" fmla="*/ 8 w 90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45">
                  <a:moveTo>
                    <a:pt x="8" y="1"/>
                  </a:moveTo>
                  <a:cubicBezTo>
                    <a:pt x="21" y="0"/>
                    <a:pt x="34" y="7"/>
                    <a:pt x="46" y="12"/>
                  </a:cubicBezTo>
                  <a:cubicBezTo>
                    <a:pt x="59" y="17"/>
                    <a:pt x="71" y="23"/>
                    <a:pt x="83" y="29"/>
                  </a:cubicBezTo>
                  <a:cubicBezTo>
                    <a:pt x="90" y="33"/>
                    <a:pt x="85" y="45"/>
                    <a:pt x="77" y="43"/>
                  </a:cubicBezTo>
                  <a:cubicBezTo>
                    <a:pt x="63" y="39"/>
                    <a:pt x="49" y="34"/>
                    <a:pt x="36" y="28"/>
                  </a:cubicBezTo>
                  <a:cubicBezTo>
                    <a:pt x="25" y="24"/>
                    <a:pt x="11" y="20"/>
                    <a:pt x="4" y="11"/>
                  </a:cubicBezTo>
                  <a:cubicBezTo>
                    <a:pt x="0" y="7"/>
                    <a:pt x="3" y="2"/>
                    <a:pt x="8" y="1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ṧl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45748B-ADD5-4994-A597-9FC20527C6EF}"/>
                </a:ext>
              </a:extLst>
            </p:cNvPr>
            <p:cNvSpPr/>
            <p:nvPr/>
          </p:nvSpPr>
          <p:spPr bwMode="auto">
            <a:xfrm>
              <a:off x="3765499" y="2937338"/>
              <a:ext cx="288097" cy="77169"/>
            </a:xfrm>
            <a:custGeom>
              <a:avLst/>
              <a:gdLst>
                <a:gd name="T0" fmla="*/ 7 w 108"/>
                <a:gd name="T1" fmla="*/ 4 h 29"/>
                <a:gd name="T2" fmla="*/ 53 w 108"/>
                <a:gd name="T3" fmla="*/ 5 h 29"/>
                <a:gd name="T4" fmla="*/ 99 w 108"/>
                <a:gd name="T5" fmla="*/ 12 h 29"/>
                <a:gd name="T6" fmla="*/ 97 w 108"/>
                <a:gd name="T7" fmla="*/ 27 h 29"/>
                <a:gd name="T8" fmla="*/ 46 w 108"/>
                <a:gd name="T9" fmla="*/ 26 h 29"/>
                <a:gd name="T10" fmla="*/ 5 w 108"/>
                <a:gd name="T11" fmla="*/ 18 h 29"/>
                <a:gd name="T12" fmla="*/ 7 w 108"/>
                <a:gd name="T1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9">
                  <a:moveTo>
                    <a:pt x="7" y="4"/>
                  </a:moveTo>
                  <a:cubicBezTo>
                    <a:pt x="22" y="0"/>
                    <a:pt x="38" y="4"/>
                    <a:pt x="53" y="5"/>
                  </a:cubicBezTo>
                  <a:cubicBezTo>
                    <a:pt x="69" y="7"/>
                    <a:pt x="84" y="9"/>
                    <a:pt x="99" y="12"/>
                  </a:cubicBezTo>
                  <a:cubicBezTo>
                    <a:pt x="108" y="15"/>
                    <a:pt x="106" y="27"/>
                    <a:pt x="97" y="27"/>
                  </a:cubicBezTo>
                  <a:cubicBezTo>
                    <a:pt x="80" y="29"/>
                    <a:pt x="63" y="27"/>
                    <a:pt x="46" y="26"/>
                  </a:cubicBezTo>
                  <a:cubicBezTo>
                    <a:pt x="33" y="25"/>
                    <a:pt x="18" y="25"/>
                    <a:pt x="5" y="18"/>
                  </a:cubicBezTo>
                  <a:cubicBezTo>
                    <a:pt x="0" y="15"/>
                    <a:pt x="1" y="6"/>
                    <a:pt x="7" y="4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śļî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A745D8B-EB2F-427E-9FE2-E2F9D55F4B6E}"/>
                </a:ext>
              </a:extLst>
            </p:cNvPr>
            <p:cNvSpPr/>
            <p:nvPr/>
          </p:nvSpPr>
          <p:spPr bwMode="auto">
            <a:xfrm>
              <a:off x="3720484" y="3518677"/>
              <a:ext cx="275236" cy="99033"/>
            </a:xfrm>
            <a:custGeom>
              <a:avLst/>
              <a:gdLst>
                <a:gd name="T0" fmla="*/ 6 w 103"/>
                <a:gd name="T1" fmla="*/ 17 h 37"/>
                <a:gd name="T2" fmla="*/ 91 w 103"/>
                <a:gd name="T3" fmla="*/ 0 h 37"/>
                <a:gd name="T4" fmla="*/ 93 w 103"/>
                <a:gd name="T5" fmla="*/ 19 h 37"/>
                <a:gd name="T6" fmla="*/ 8 w 103"/>
                <a:gd name="T7" fmla="*/ 33 h 37"/>
                <a:gd name="T8" fmla="*/ 6 w 103"/>
                <a:gd name="T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7">
                  <a:moveTo>
                    <a:pt x="6" y="17"/>
                  </a:moveTo>
                  <a:cubicBezTo>
                    <a:pt x="29" y="4"/>
                    <a:pt x="64" y="1"/>
                    <a:pt x="91" y="0"/>
                  </a:cubicBezTo>
                  <a:cubicBezTo>
                    <a:pt x="102" y="0"/>
                    <a:pt x="103" y="16"/>
                    <a:pt x="93" y="19"/>
                  </a:cubicBezTo>
                  <a:cubicBezTo>
                    <a:pt x="68" y="28"/>
                    <a:pt x="35" y="37"/>
                    <a:pt x="8" y="33"/>
                  </a:cubicBezTo>
                  <a:cubicBezTo>
                    <a:pt x="0" y="32"/>
                    <a:pt x="0" y="21"/>
                    <a:pt x="6" y="17"/>
                  </a:cubicBezTo>
                  <a:close/>
                </a:path>
              </a:pathLst>
            </a:custGeom>
            <a:solidFill>
              <a:srgbClr val="86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66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70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</a:t>
              </a:r>
              <a:r>
                <a:rPr lang="en-US" altLang="zh-TW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(1/3)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文字版面配置區 1"/>
          <p:cNvSpPr txBox="1">
            <a:spLocks/>
          </p:cNvSpPr>
          <p:nvPr/>
        </p:nvSpPr>
        <p:spPr>
          <a:xfrm>
            <a:off x="5364088" y="1707654"/>
            <a:ext cx="3312368" cy="25901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sz="2000" kern="0" dirty="0" smtClean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詞頻分析</a:t>
            </a:r>
            <a:r>
              <a:rPr lang="zh-TW" altLang="en-US" sz="2000" kern="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將不必要的詞句進行斷詞。</a:t>
            </a:r>
          </a:p>
          <a:p>
            <a:pPr algn="just">
              <a:buFont typeface="Wingdings" panose="05000000000000000000" pitchFamily="2" charset="2"/>
              <a:buChar char="n"/>
            </a:pPr>
            <a:r>
              <a:rPr lang="zh-TW" altLang="en-US" sz="2000" kern="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因情緒演算成本較高，故</a:t>
            </a:r>
            <a:r>
              <a:rPr lang="zh-TW" altLang="en-US" sz="2000" kern="0" dirty="0" smtClean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先經</a:t>
            </a:r>
            <a:r>
              <a:rPr lang="en-US" altLang="zh-TW" sz="2000" kern="0" dirty="0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2000" kern="0" dirty="0" smtClean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篩選後，可降低許多計算次數</a:t>
            </a:r>
            <a:r>
              <a:rPr lang="zh-TW" altLang="en-US" sz="2000" kern="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000" kern="0" dirty="0" smtClean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此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為當</a:t>
            </a:r>
            <a:r>
              <a:rPr lang="en-US" altLang="zh-TW" sz="2000" dirty="0" err="1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門檻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/>
            </a:r>
            <a:b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&gt;0.7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，情緒無進行門檻過濾示意圖。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2" name="Picture 2" descr="https://scontent.fkhh1-2.fna.fbcdn.net/v/t1.15752-9/35071210_2349666151717769_2206063338310336512_n.png?_nc_cat=0&amp;oh=136b9c0909a70b77f03718a6f4bcf566&amp;oe=5B77CB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93813"/>
            <a:ext cx="4090169" cy="3098327"/>
          </a:xfrm>
          <a:prstGeom prst="rect">
            <a:avLst/>
          </a:prstGeom>
          <a:noFill/>
          <a:ln w="19050">
            <a:solidFill>
              <a:srgbClr val="32AEB8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307F0B2-6966-4BB2-A131-CCB0C25F57E5}"/>
              </a:ext>
            </a:extLst>
          </p:cNvPr>
          <p:cNvSpPr/>
          <p:nvPr/>
        </p:nvSpPr>
        <p:spPr>
          <a:xfrm>
            <a:off x="2987824" y="4662165"/>
            <a:ext cx="895878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C12BF62-59D0-49E1-84E3-A67584EE9FB9}"/>
              </a:ext>
            </a:extLst>
          </p:cNvPr>
          <p:cNvSpPr/>
          <p:nvPr/>
        </p:nvSpPr>
        <p:spPr>
          <a:xfrm>
            <a:off x="4280026" y="973965"/>
            <a:ext cx="945559" cy="443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情緒正負分數值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8E31901-52B3-4FD3-BA73-048647E40433}"/>
              </a:ext>
            </a:extLst>
          </p:cNvPr>
          <p:cNvSpPr/>
          <p:nvPr/>
        </p:nvSpPr>
        <p:spPr>
          <a:xfrm>
            <a:off x="5277793" y="967945"/>
            <a:ext cx="956076" cy="4558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情緒正負絕對值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8625B4E-99C4-4045-BFD8-2CE4B6BD33ED}"/>
              </a:ext>
            </a:extLst>
          </p:cNvPr>
          <p:cNvSpPr/>
          <p:nvPr/>
        </p:nvSpPr>
        <p:spPr>
          <a:xfrm>
            <a:off x="1691680" y="4662165"/>
            <a:ext cx="598334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字幕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C12BF62-59D0-49E1-84E3-A67584EE9FB9}"/>
              </a:ext>
            </a:extLst>
          </p:cNvPr>
          <p:cNvSpPr/>
          <p:nvPr/>
        </p:nvSpPr>
        <p:spPr>
          <a:xfrm>
            <a:off x="3282259" y="975163"/>
            <a:ext cx="945559" cy="443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Textrank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7027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</a:t>
              </a:r>
              <a:r>
                <a:rPr lang="en-US" altLang="zh-TW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(2/3)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文字版面配置區 1"/>
          <p:cNvSpPr txBox="1">
            <a:spLocks/>
          </p:cNvSpPr>
          <p:nvPr/>
        </p:nvSpPr>
        <p:spPr>
          <a:xfrm>
            <a:off x="1188794" y="2393847"/>
            <a:ext cx="6766413" cy="249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利用</a:t>
            </a:r>
            <a:r>
              <a:rPr lang="en-US" altLang="zh-TW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Google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自然語言進行情緒分析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找出較具情感波動的區間。</a:t>
            </a: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利用統計相關性概念，</a:t>
            </a:r>
            <a:r>
              <a:rPr lang="en-US" altLang="zh-TW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0.7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以上屬顯著性相關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將此概念用於情緒正負絕對值，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篩選出</a:t>
            </a:r>
            <a:r>
              <a:rPr lang="en-US" altLang="zh-TW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0.7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以上的台詞，判斷為經典台詞作為重要劇情的片段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  <a:defRPr/>
            </a:pPr>
            <a:endParaRPr lang="zh-TW" altLang="en-US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656C"/>
              </a:buClr>
              <a:buSzPts val="2000"/>
              <a:buFont typeface="Wingdings" panose="05000000000000000000" pitchFamily="2" charset="2"/>
              <a:buChar char="n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  <p:pic>
        <p:nvPicPr>
          <p:cNvPr id="10" name="Picture 2" descr="https://scontent.fkhh1-2.fna.fbcdn.net/v/t1.15752-9/34592965_1257591077705752_2072698556455583744_n.png?_nc_cat=0&amp;_nc_eui2=AeEYXyMUsu1UMQTI_dEdH6y_hMVPSQMdVhek5KCdQ2LGveYB7meXHroH3DcyrS17g4Ox6XuCCXPUPBIktYQS4O-x4KMTrOU9PxCFF7OxxVDkWg&amp;oh=462361660b65b3a4ec88ca43cf00765f&amp;oe=5B85B8CC">
            <a:extLst>
              <a:ext uri="{FF2B5EF4-FFF2-40B4-BE49-F238E27FC236}">
                <a16:creationId xmlns="" xmlns:a16="http://schemas.microsoft.com/office/drawing/2014/main" id="{0D1F744E-A9E7-4B9B-B48E-7E5DBCA46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38" b="84679"/>
          <a:stretch/>
        </p:blipFill>
        <p:spPr bwMode="auto">
          <a:xfrm>
            <a:off x="2339752" y="1161546"/>
            <a:ext cx="4210403" cy="98177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AB7BC4F-25C8-4828-98B1-EB095D0A844C}"/>
              </a:ext>
            </a:extLst>
          </p:cNvPr>
          <p:cNvSpPr/>
          <p:nvPr/>
        </p:nvSpPr>
        <p:spPr>
          <a:xfrm>
            <a:off x="3798635" y="1612509"/>
            <a:ext cx="680694" cy="5308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8625B4E-99C4-4045-BFD8-2CE4B6BD33ED}"/>
              </a:ext>
            </a:extLst>
          </p:cNvPr>
          <p:cNvSpPr/>
          <p:nvPr/>
        </p:nvSpPr>
        <p:spPr>
          <a:xfrm>
            <a:off x="3784075" y="2207119"/>
            <a:ext cx="598334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2307F0B2-6966-4BB2-A131-CCB0C25F57E5}"/>
              </a:ext>
            </a:extLst>
          </p:cNvPr>
          <p:cNvSpPr/>
          <p:nvPr/>
        </p:nvSpPr>
        <p:spPr>
          <a:xfrm>
            <a:off x="4469456" y="2207119"/>
            <a:ext cx="895878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3C12BF62-59D0-49E1-84E3-A67584EE9FB9}"/>
              </a:ext>
            </a:extLst>
          </p:cNvPr>
          <p:cNvSpPr/>
          <p:nvPr/>
        </p:nvSpPr>
        <p:spPr>
          <a:xfrm>
            <a:off x="4892554" y="952544"/>
            <a:ext cx="945559" cy="443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情緒正負分數值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C8E31901-52B3-4FD3-BA73-048647E40433}"/>
              </a:ext>
            </a:extLst>
          </p:cNvPr>
          <p:cNvSpPr/>
          <p:nvPr/>
        </p:nvSpPr>
        <p:spPr>
          <a:xfrm>
            <a:off x="5890321" y="946524"/>
            <a:ext cx="956076" cy="4558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情緒正負絕對值</a:t>
            </a:r>
          </a:p>
        </p:txBody>
      </p:sp>
    </p:spTree>
    <p:extLst>
      <p:ext uri="{BB962C8B-B14F-4D97-AF65-F5344CB8AC3E}">
        <p14:creationId xmlns:p14="http://schemas.microsoft.com/office/powerpoint/2010/main" val="3659908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</a:t>
              </a:r>
              <a:r>
                <a:rPr lang="en-US" altLang="zh-TW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(3/3)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文字版面配置區 1"/>
          <p:cNvSpPr txBox="1">
            <a:spLocks/>
          </p:cNvSpPr>
          <p:nvPr/>
        </p:nvSpPr>
        <p:spPr>
          <a:xfrm>
            <a:off x="1187701" y="3723878"/>
            <a:ext cx="7271638" cy="117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Google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自然語言進行情緒分析時示意圖。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實驗成功將字幕給予情緒正負面分數值，並取絕對值得出較具情緒波動的台詞。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  <p:pic>
        <p:nvPicPr>
          <p:cNvPr id="14" name="Picture 2" descr="https://scontent-tpe1-1.xx.fbcdn.net/v/t1.15752-9/34395341_1257656611032532_6322077394538594304_n.png?_nc_cat=0&amp;oh=7509a47921e7c9ccd8fd55214d1408a1&amp;oe=5BB3C7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10940" r="39279" b="7143"/>
          <a:stretch/>
        </p:blipFill>
        <p:spPr bwMode="auto">
          <a:xfrm>
            <a:off x="1951150" y="1203598"/>
            <a:ext cx="5241701" cy="23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8625B4E-99C4-4045-BFD8-2CE4B6BD33ED}"/>
              </a:ext>
            </a:extLst>
          </p:cNvPr>
          <p:cNvSpPr/>
          <p:nvPr/>
        </p:nvSpPr>
        <p:spPr>
          <a:xfrm>
            <a:off x="2878507" y="3579862"/>
            <a:ext cx="598334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2307F0B2-6966-4BB2-A131-CCB0C25F57E5}"/>
              </a:ext>
            </a:extLst>
          </p:cNvPr>
          <p:cNvSpPr/>
          <p:nvPr/>
        </p:nvSpPr>
        <p:spPr>
          <a:xfrm>
            <a:off x="3563888" y="3579862"/>
            <a:ext cx="895878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3C12BF62-59D0-49E1-84E3-A67584EE9FB9}"/>
              </a:ext>
            </a:extLst>
          </p:cNvPr>
          <p:cNvSpPr/>
          <p:nvPr/>
        </p:nvSpPr>
        <p:spPr>
          <a:xfrm>
            <a:off x="5374433" y="753775"/>
            <a:ext cx="945559" cy="443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情緒正負分數值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C8E31901-52B3-4FD3-BA73-048647E40433}"/>
              </a:ext>
            </a:extLst>
          </p:cNvPr>
          <p:cNvSpPr/>
          <p:nvPr/>
        </p:nvSpPr>
        <p:spPr>
          <a:xfrm>
            <a:off x="6372200" y="747755"/>
            <a:ext cx="956076" cy="4558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情緒正負絕對值</a:t>
            </a:r>
          </a:p>
        </p:txBody>
      </p:sp>
    </p:spTree>
    <p:extLst>
      <p:ext uri="{BB962C8B-B14F-4D97-AF65-F5344CB8AC3E}">
        <p14:creationId xmlns:p14="http://schemas.microsoft.com/office/powerpoint/2010/main" val="1481128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實驗結論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文字版面配置區 1"/>
          <p:cNvSpPr txBox="1">
            <a:spLocks/>
          </p:cNvSpPr>
          <p:nvPr/>
        </p:nvSpPr>
        <p:spPr>
          <a:xfrm>
            <a:off x="1187701" y="1131590"/>
            <a:ext cx="7271638" cy="369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en-US" altLang="zh-TW" kern="0" dirty="0" err="1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與</a:t>
            </a:r>
            <a: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Google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自然語言分析順序可以置換，但實作面</a:t>
            </a:r>
            <a: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Google API 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會產生費用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，為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了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盡量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減少使用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次數，所以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採先經</a:t>
            </a:r>
            <a:r>
              <a:rPr lang="en-US" altLang="zh-TW" kern="0" dirty="0" err="1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再進行</a:t>
            </a:r>
            <a:r>
              <a:rPr lang="en-US" altLang="zh-TW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Google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自然語言情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緒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分析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經由多部電影實證，利用</a:t>
            </a:r>
            <a:r>
              <a:rPr lang="en-US" altLang="zh-TW" kern="0" dirty="0" err="1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可減少將近</a:t>
            </a:r>
            <a:r>
              <a:rPr lang="en-US" altLang="zh-TW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3/4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的台詞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，而一部電影總共有</a:t>
            </a:r>
            <a:r>
              <a:rPr lang="en-US" altLang="zh-TW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1000~2000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句台詞</a:t>
            </a:r>
            <a: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DD9">
                    <a:lumMod val="50000"/>
                  </a:srgbClr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初步實驗由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1" latinLnBrk="0">
              <a:buClr>
                <a:srgbClr val="26656C"/>
              </a:buClr>
              <a:buFont typeface="Wingdings" pitchFamily="2" charset="2"/>
              <a:buChar char="Ø"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九品芝麻官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1" latinLnBrk="0">
              <a:buClr>
                <a:srgbClr val="26656C"/>
              </a:buClr>
              <a:buFont typeface="Wingdings" pitchFamily="2" charset="2"/>
              <a:buChar char="Ø"/>
            </a:pPr>
            <a:r>
              <a:rPr lang="zh-TW" altLang="en-US" sz="1800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那些年，我們一起追的女孩</a:t>
            </a:r>
            <a:endParaRPr lang="en-US" altLang="zh-TW" sz="1800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101600" indent="0" latinLnBrk="0">
              <a:buClr>
                <a:srgbClr val="26656C"/>
              </a:buClr>
              <a:buNone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9DD9">
                    <a:lumMod val="50000"/>
                  </a:srgbClr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    兩部驗證，已可擷取到多數的經典台詞。</a:t>
            </a:r>
            <a:endParaRPr kumimoji="0" lang="en-US" altLang="zh-TW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7992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1"/>
          <p:cNvSpPr txBox="1">
            <a:spLocks/>
          </p:cNvSpPr>
          <p:nvPr/>
        </p:nvSpPr>
        <p:spPr>
          <a:xfrm>
            <a:off x="5436096" y="1210322"/>
            <a:ext cx="3492388" cy="244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sz="1400" b="1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官方電影預告</a:t>
            </a:r>
            <a:r>
              <a:rPr lang="en-US" altLang="zh-TW" sz="1400" b="1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VS</a:t>
            </a:r>
            <a:r>
              <a:rPr lang="zh-TW" altLang="en-US" sz="1400" b="1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實驗剪輯結果</a:t>
            </a:r>
            <a:endParaRPr lang="en-US" altLang="zh-TW" sz="1400" b="1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en-US" altLang="zh-TW" sz="14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en-US" altLang="zh-TW" sz="14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en-US" altLang="zh-TW" sz="14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en-US" altLang="zh-TW" sz="1400" kern="0" dirty="0" smtClean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sz="1400" b="1" kern="0" noProof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上述結果包含官方預告片</a:t>
            </a:r>
            <a:r>
              <a:rPr lang="zh-TW" altLang="en-US" sz="1400" b="1" kern="0" noProof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七成</a:t>
            </a:r>
            <a:r>
              <a:rPr lang="zh-TW" altLang="en-US" sz="1400" b="1" kern="0" noProof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內容，表示此次實驗有擷取到電影重點精華。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zh-TW" altLang="en-US" sz="1600" kern="0" dirty="0"/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sym typeface="Roboto Condensed Ligh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893866" y="1766821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70C0"/>
                </a:solidFill>
              </a:rPr>
              <a:t>下列為預告及實驗剪輯結果重複時間區段</a:t>
            </a:r>
            <a:endParaRPr lang="pt-BR" altLang="zh-TW" sz="1200" dirty="0" smtClean="0">
              <a:solidFill>
                <a:srgbClr val="0070C0"/>
              </a:solidFill>
            </a:endParaRP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00:17:15,740 </a:t>
            </a:r>
            <a:r>
              <a:rPr lang="pt-BR" altLang="zh-TW" sz="1200" dirty="0">
                <a:solidFill>
                  <a:srgbClr val="0070C0"/>
                </a:solidFill>
              </a:rPr>
              <a:t>--&gt; </a:t>
            </a:r>
            <a:r>
              <a:rPr lang="pt-BR" altLang="zh-TW" sz="1200" dirty="0" smtClean="0">
                <a:solidFill>
                  <a:srgbClr val="0070C0"/>
                </a:solidFill>
              </a:rPr>
              <a:t>00:20:58,530</a:t>
            </a:r>
            <a:endParaRPr lang="pt-BR" altLang="zh-TW" sz="1200" dirty="0">
              <a:solidFill>
                <a:srgbClr val="0070C0"/>
              </a:solidFill>
            </a:endParaRPr>
          </a:p>
          <a:p>
            <a:r>
              <a:rPr lang="pt-BR" altLang="zh-TW" sz="1200" dirty="0">
                <a:solidFill>
                  <a:srgbClr val="0070C0"/>
                </a:solidFill>
              </a:rPr>
              <a:t>00:22:39,630 --&gt; </a:t>
            </a:r>
            <a:r>
              <a:rPr lang="pt-BR" altLang="zh-TW" sz="1200" dirty="0" smtClean="0">
                <a:solidFill>
                  <a:srgbClr val="0070C0"/>
                </a:solidFill>
              </a:rPr>
              <a:t>00:26:01,830</a:t>
            </a:r>
            <a:endParaRPr lang="pt-BR" altLang="zh-TW" sz="1200" dirty="0">
              <a:solidFill>
                <a:srgbClr val="0070C0"/>
              </a:solidFill>
            </a:endParaRP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00:37:21,210 </a:t>
            </a:r>
            <a:r>
              <a:rPr lang="pt-BR" altLang="zh-TW" sz="1200" dirty="0">
                <a:solidFill>
                  <a:srgbClr val="0070C0"/>
                </a:solidFill>
              </a:rPr>
              <a:t>--&gt; </a:t>
            </a:r>
            <a:r>
              <a:rPr lang="pt-BR" altLang="zh-TW" sz="1200" dirty="0" smtClean="0">
                <a:solidFill>
                  <a:srgbClr val="0070C0"/>
                </a:solidFill>
              </a:rPr>
              <a:t>00:37:46,230</a:t>
            </a:r>
            <a:endParaRPr lang="pt-BR" altLang="zh-TW" sz="1200" dirty="0">
              <a:solidFill>
                <a:srgbClr val="0070C0"/>
              </a:solidFill>
            </a:endParaRP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00:46:56,190 </a:t>
            </a:r>
            <a:r>
              <a:rPr lang="pt-BR" altLang="zh-TW" sz="1200" dirty="0">
                <a:solidFill>
                  <a:srgbClr val="0070C0"/>
                </a:solidFill>
              </a:rPr>
              <a:t>--&gt; </a:t>
            </a:r>
            <a:r>
              <a:rPr lang="pt-BR" altLang="zh-TW" sz="1200" dirty="0" smtClean="0">
                <a:solidFill>
                  <a:srgbClr val="0070C0"/>
                </a:solidFill>
              </a:rPr>
              <a:t>00:58:57,730</a:t>
            </a:r>
            <a:endParaRPr lang="pt-BR" altLang="zh-TW" sz="1200" dirty="0">
              <a:solidFill>
                <a:srgbClr val="0070C0"/>
              </a:solidFill>
            </a:endParaRP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01:07:04,800 </a:t>
            </a:r>
            <a:r>
              <a:rPr lang="pt-BR" altLang="zh-TW" sz="1200" dirty="0">
                <a:solidFill>
                  <a:srgbClr val="0070C0"/>
                </a:solidFill>
              </a:rPr>
              <a:t>--&gt; </a:t>
            </a:r>
            <a:r>
              <a:rPr lang="pt-BR" altLang="zh-TW" sz="1200" dirty="0" smtClean="0">
                <a:solidFill>
                  <a:srgbClr val="0070C0"/>
                </a:solidFill>
              </a:rPr>
              <a:t>01:08:08,320</a:t>
            </a:r>
            <a:endParaRPr lang="pt-BR" altLang="zh-TW" sz="1200" dirty="0">
              <a:solidFill>
                <a:srgbClr val="0070C0"/>
              </a:solidFill>
            </a:endParaRP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01:16:44,410 </a:t>
            </a:r>
            <a:r>
              <a:rPr lang="pt-BR" altLang="zh-TW" sz="1200" dirty="0">
                <a:solidFill>
                  <a:srgbClr val="0070C0"/>
                </a:solidFill>
              </a:rPr>
              <a:t>--&gt; 01:16:46,500          </a:t>
            </a:r>
          </a:p>
          <a:p>
            <a:r>
              <a:rPr lang="pt-BR" altLang="zh-TW" sz="1200" dirty="0" smtClean="0">
                <a:solidFill>
                  <a:srgbClr val="0070C0"/>
                </a:solidFill>
              </a:rPr>
              <a:t>01:26:52,250 </a:t>
            </a:r>
            <a:r>
              <a:rPr lang="pt-BR" altLang="zh-TW" sz="1200" dirty="0">
                <a:solidFill>
                  <a:srgbClr val="0070C0"/>
                </a:solidFill>
              </a:rPr>
              <a:t>--&gt; 01:27:26,050          </a:t>
            </a:r>
          </a:p>
          <a:p>
            <a:r>
              <a:rPr lang="pt-BR" altLang="zh-TW" sz="1200" dirty="0">
                <a:solidFill>
                  <a:srgbClr val="0070C0"/>
                </a:solidFill>
              </a:rPr>
              <a:t>01:28:16,730 --&gt; 01:29:03,900 </a:t>
            </a:r>
            <a:r>
              <a:rPr lang="pt-BR" altLang="zh-TW" sz="1200" dirty="0" smtClean="0">
                <a:solidFill>
                  <a:srgbClr val="0070C0"/>
                </a:solidFill>
              </a:rPr>
              <a:t>        </a:t>
            </a:r>
            <a:endParaRPr lang="pt-BR" altLang="zh-TW" sz="1200" dirty="0">
              <a:solidFill>
                <a:srgbClr val="0070C0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</a:t>
              </a:r>
              <a:r>
                <a:rPr lang="zh-TW" altLang="en-US" sz="4000" b="1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" name="【那些年，我們一起追的女孩】預告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347614"/>
            <a:ext cx="5202324" cy="29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03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自動剪輯功能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827584" y="987574"/>
            <a:ext cx="46153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實作在</a:t>
            </a:r>
            <a:r>
              <a:rPr lang="en-US" altLang="zh-TW" dirty="0">
                <a:solidFill>
                  <a:srgbClr val="FF0000"/>
                </a:solidFill>
              </a:rPr>
              <a:t>Windows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Linux</a:t>
            </a:r>
            <a:r>
              <a:rPr lang="zh-TW" altLang="en-US" dirty="0">
                <a:solidFill>
                  <a:srgbClr val="26656C"/>
                </a:solidFill>
              </a:rPr>
              <a:t>上，可自動剪接</a:t>
            </a:r>
            <a:endParaRPr lang="en-US" altLang="zh-TW" dirty="0">
              <a:solidFill>
                <a:srgbClr val="26656C"/>
              </a:solidFill>
            </a:endParaRPr>
          </a:p>
          <a:p>
            <a:pPr marL="285750" indent="-285750">
              <a:buFont typeface="Wingdings" pitchFamily="2" charset="2"/>
              <a:buChar char="n"/>
            </a:pPr>
            <a:endParaRPr lang="zh-TW" altLang="en-US" dirty="0">
              <a:solidFill>
                <a:srgbClr val="26656C"/>
              </a:solidFill>
            </a:endParaRPr>
          </a:p>
        </p:txBody>
      </p:sp>
      <p:pic>
        <p:nvPicPr>
          <p:cNvPr id="1026" name="Picture 2" descr="https://scontent-tpe1-1.xx.fbcdn.net/v/t1.15752-9/35628400_2106460289678684_6300971671842979840_n.png?_nc_cat=0&amp;oh=17615457299c7128524339d172eef2c6&amp;oe=5BB728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21842"/>
            <a:ext cx="7920880" cy="354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18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961286"/>
            <a:ext cx="4896544" cy="576064"/>
          </a:xfrm>
        </p:spPr>
        <p:txBody>
          <a:bodyPr/>
          <a:lstStyle/>
          <a:p>
            <a:r>
              <a:rPr lang="en-US" altLang="ko-KR" sz="5400" dirty="0"/>
              <a:t>03</a:t>
            </a:r>
            <a:endParaRPr lang="ko-KR" alt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23728" y="1779662"/>
            <a:ext cx="4896544" cy="288032"/>
          </a:xfrm>
        </p:spPr>
        <p:txBody>
          <a:bodyPr/>
          <a:lstStyle/>
          <a:p>
            <a:pPr lvl="0"/>
            <a:r>
              <a:rPr lang="zh-TW" altLang="en-US" sz="4000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2252834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9"/>
          <p:cNvGrpSpPr/>
          <p:nvPr/>
        </p:nvGrpSpPr>
        <p:grpSpPr>
          <a:xfrm>
            <a:off x="32851" y="152947"/>
            <a:ext cx="4499992" cy="720080"/>
            <a:chOff x="0" y="1270545"/>
            <a:chExt cx="4355976" cy="504056"/>
          </a:xfrm>
        </p:grpSpPr>
        <p:sp>
          <p:nvSpPr>
            <p:cNvPr id="3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前端設計</a:t>
              </a: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(1/2)</a:t>
              </a:r>
              <a:endParaRPr lang="ko-KR" altLang="en-US" sz="4000" b="1" dirty="0"/>
            </a:p>
          </p:txBody>
        </p:sp>
        <p:sp>
          <p:nvSpPr>
            <p:cNvPr id="34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27584" y="987574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en-US" altLang="zh-TW" dirty="0" err="1">
                <a:solidFill>
                  <a:srgbClr val="26656C"/>
                </a:solidFill>
              </a:rPr>
              <a:t>Ngrok</a:t>
            </a:r>
            <a:r>
              <a:rPr lang="en-US" altLang="zh-TW" dirty="0">
                <a:solidFill>
                  <a:srgbClr val="26656C"/>
                </a:solidFill>
              </a:rPr>
              <a:t> </a:t>
            </a:r>
            <a:r>
              <a:rPr lang="zh-TW" altLang="en-US" dirty="0">
                <a:solidFill>
                  <a:srgbClr val="26656C"/>
                </a:solidFill>
              </a:rPr>
              <a:t>建立網路連線</a:t>
            </a:r>
          </a:p>
        </p:txBody>
      </p:sp>
      <p:pic>
        <p:nvPicPr>
          <p:cNvPr id="10" name="圖片 9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A0732B2E-4BEA-4498-8C2E-39E9A54F25F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56"/>
          <a:stretch/>
        </p:blipFill>
        <p:spPr>
          <a:xfrm>
            <a:off x="755576" y="1563638"/>
            <a:ext cx="5439955" cy="31254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C9AEE44-2386-4FFA-9D70-68585E72C1AE}"/>
              </a:ext>
            </a:extLst>
          </p:cNvPr>
          <p:cNvSpPr/>
          <p:nvPr/>
        </p:nvSpPr>
        <p:spPr>
          <a:xfrm>
            <a:off x="2794631" y="2706474"/>
            <a:ext cx="1754520" cy="99255"/>
          </a:xfrm>
          <a:prstGeom prst="rect">
            <a:avLst/>
          </a:prstGeom>
          <a:noFill/>
          <a:ln w="1905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2" name="文字方塊 5">
            <a:extLst>
              <a:ext uri="{FF2B5EF4-FFF2-40B4-BE49-F238E27FC236}">
                <a16:creationId xmlns="" xmlns:a16="http://schemas.microsoft.com/office/drawing/2014/main" id="{70C5E009-F4A0-4619-8C4C-5C89ABD256B6}"/>
              </a:ext>
            </a:extLst>
          </p:cNvPr>
          <p:cNvSpPr txBox="1"/>
          <p:nvPr/>
        </p:nvSpPr>
        <p:spPr>
          <a:xfrm>
            <a:off x="6660232" y="2635254"/>
            <a:ext cx="1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ngrok</a:t>
            </a:r>
            <a:r>
              <a:rPr lang="en-US" altLang="zh-TW" dirty="0"/>
              <a:t> http 5000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015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1f534078-c416-4757-bfb1-5af3f61c36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-1192" y="1"/>
            <a:ext cx="9145192" cy="4479008"/>
            <a:chOff x="-1589" y="192816"/>
            <a:chExt cx="12193590" cy="5972010"/>
          </a:xfrm>
        </p:grpSpPr>
        <p:sp>
          <p:nvSpPr>
            <p:cNvPr id="137" name="îśḷíďê">
              <a:extLst>
                <a:ext uri="{FF2B5EF4-FFF2-40B4-BE49-F238E27FC236}">
                  <a16:creationId xmlns="" xmlns:a16="http://schemas.microsoft.com/office/drawing/2014/main" id="{E4559421-18F6-46A0-AFEB-17E2E215A8D5}"/>
                </a:ext>
              </a:extLst>
            </p:cNvPr>
            <p:cNvSpPr/>
            <p:nvPr/>
          </p:nvSpPr>
          <p:spPr>
            <a:xfrm>
              <a:off x="-1589" y="192816"/>
              <a:ext cx="12193590" cy="4226186"/>
            </a:xfrm>
            <a:prstGeom prst="roundRect">
              <a:avLst>
                <a:gd name="adj" fmla="val 0"/>
              </a:avLst>
            </a:prstGeom>
            <a:blipFill>
              <a:blip r:embed="rId2"/>
              <a:srcRect/>
              <a:stretch>
                <a:fillRect t="-31272" b="-31022"/>
              </a:stretch>
            </a:blip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38" name="iṥḷïḑè">
              <a:extLst>
                <a:ext uri="{FF2B5EF4-FFF2-40B4-BE49-F238E27FC236}">
                  <a16:creationId xmlns="" xmlns:a16="http://schemas.microsoft.com/office/drawing/2014/main" id="{77E57F55-CE4B-477C-93CE-BF87426C5926}"/>
                </a:ext>
              </a:extLst>
            </p:cNvPr>
            <p:cNvSpPr/>
            <p:nvPr/>
          </p:nvSpPr>
          <p:spPr>
            <a:xfrm>
              <a:off x="669925" y="1125537"/>
              <a:ext cx="10850563" cy="3293463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9" name="直接连接符 4">
              <a:extLst>
                <a:ext uri="{FF2B5EF4-FFF2-40B4-BE49-F238E27FC236}">
                  <a16:creationId xmlns="" xmlns:a16="http://schemas.microsoft.com/office/drawing/2014/main" id="{B6D2A71F-E121-4FA4-BC7C-BDC4DAA0BDD2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85" y="5008858"/>
              <a:ext cx="0" cy="112585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5">
              <a:extLst>
                <a:ext uri="{FF2B5EF4-FFF2-40B4-BE49-F238E27FC236}">
                  <a16:creationId xmlns="" xmlns:a16="http://schemas.microsoft.com/office/drawing/2014/main" id="{6EB33AC4-E4AE-4168-AE97-952830BD1126}"/>
                </a:ext>
              </a:extLst>
            </p:cNvPr>
            <p:cNvCxnSpPr>
              <a:cxnSpLocks/>
            </p:cNvCxnSpPr>
            <p:nvPr/>
          </p:nvCxnSpPr>
          <p:spPr>
            <a:xfrm>
              <a:off x="6099590" y="5008858"/>
              <a:ext cx="0" cy="112585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6">
              <a:extLst>
                <a:ext uri="{FF2B5EF4-FFF2-40B4-BE49-F238E27FC236}">
                  <a16:creationId xmlns="" xmlns:a16="http://schemas.microsoft.com/office/drawing/2014/main" id="{B2E07825-6E2F-4037-B292-33E63B2BF16A}"/>
                </a:ext>
              </a:extLst>
            </p:cNvPr>
            <p:cNvCxnSpPr>
              <a:cxnSpLocks/>
            </p:cNvCxnSpPr>
            <p:nvPr/>
          </p:nvCxnSpPr>
          <p:spPr>
            <a:xfrm>
              <a:off x="8880595" y="5008858"/>
              <a:ext cx="0" cy="115596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7">
              <a:extLst>
                <a:ext uri="{FF2B5EF4-FFF2-40B4-BE49-F238E27FC236}">
                  <a16:creationId xmlns="" xmlns:a16="http://schemas.microsoft.com/office/drawing/2014/main" id="{66126E6F-0816-4B01-936D-16D04DA5508A}"/>
                </a:ext>
              </a:extLst>
            </p:cNvPr>
            <p:cNvCxnSpPr>
              <a:cxnSpLocks/>
              <a:endCxn id="154" idx="2"/>
            </p:cNvCxnSpPr>
            <p:nvPr/>
          </p:nvCxnSpPr>
          <p:spPr>
            <a:xfrm>
              <a:off x="1768174" y="4340761"/>
              <a:ext cx="8095603" cy="0"/>
            </a:xfrm>
            <a:prstGeom prst="straightConnector1">
              <a:avLst/>
            </a:prstGeom>
            <a:ln w="152400">
              <a:solidFill>
                <a:schemeClr val="bg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î$ḻïḋè">
              <a:extLst>
                <a:ext uri="{FF2B5EF4-FFF2-40B4-BE49-F238E27FC236}">
                  <a16:creationId xmlns="" xmlns:a16="http://schemas.microsoft.com/office/drawing/2014/main" id="{718874C1-6B5A-4518-9884-F64E5B654548}"/>
                </a:ext>
              </a:extLst>
            </p:cNvPr>
            <p:cNvSpPr/>
            <p:nvPr/>
          </p:nvSpPr>
          <p:spPr>
            <a:xfrm>
              <a:off x="970316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8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2060"/>
                  </a:solidFill>
                </a:rPr>
                <a:t>01</a:t>
              </a:r>
            </a:p>
          </p:txBody>
        </p:sp>
        <p:grpSp>
          <p:nvGrpSpPr>
            <p:cNvPr id="144" name="îşlïḍê">
              <a:extLst>
                <a:ext uri="{FF2B5EF4-FFF2-40B4-BE49-F238E27FC236}">
                  <a16:creationId xmlns="" xmlns:a16="http://schemas.microsoft.com/office/drawing/2014/main" id="{9E710AC2-60D9-4B27-999B-E854A622493C}"/>
                </a:ext>
              </a:extLst>
            </p:cNvPr>
            <p:cNvGrpSpPr/>
            <p:nvPr/>
          </p:nvGrpSpPr>
          <p:grpSpPr>
            <a:xfrm>
              <a:off x="1520760" y="3933439"/>
              <a:ext cx="814644" cy="814644"/>
              <a:chOff x="3084858" y="2740847"/>
              <a:chExt cx="814644" cy="814644"/>
            </a:xfrm>
          </p:grpSpPr>
          <p:sp>
            <p:nvSpPr>
              <p:cNvPr id="160" name="îS1íďe">
                <a:extLst>
                  <a:ext uri="{FF2B5EF4-FFF2-40B4-BE49-F238E27FC236}">
                    <a16:creationId xmlns="" xmlns:a16="http://schemas.microsoft.com/office/drawing/2014/main" id="{C194AD71-BC02-4387-BC3A-4D2B121E9832}"/>
                  </a:ext>
                </a:extLst>
              </p:cNvPr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1" name="îṩḻíḑè">
                <a:extLst>
                  <a:ext uri="{FF2B5EF4-FFF2-40B4-BE49-F238E27FC236}">
                    <a16:creationId xmlns="" xmlns:a16="http://schemas.microsoft.com/office/drawing/2014/main" id="{4BE8E0EF-2F6E-44A7-A550-27CCD65C6E76}"/>
                  </a:ext>
                </a:extLst>
              </p:cNvPr>
              <p:cNvSpPr/>
              <p:nvPr/>
            </p:nvSpPr>
            <p:spPr bwMode="auto">
              <a:xfrm>
                <a:off x="3316136" y="2973311"/>
                <a:ext cx="352085" cy="351556"/>
              </a:xfrm>
              <a:custGeom>
                <a:avLst/>
                <a:gdLst>
                  <a:gd name="connsiteX0" fmla="*/ 137520 w 609756"/>
                  <a:gd name="connsiteY0" fmla="*/ 462962 h 608839"/>
                  <a:gd name="connsiteX1" fmla="*/ 127092 w 609756"/>
                  <a:gd name="connsiteY1" fmla="*/ 470396 h 608839"/>
                  <a:gd name="connsiteX2" fmla="*/ 131230 w 609756"/>
                  <a:gd name="connsiteY2" fmla="*/ 482621 h 608839"/>
                  <a:gd name="connsiteX3" fmla="*/ 137520 w 609756"/>
                  <a:gd name="connsiteY3" fmla="*/ 481630 h 608839"/>
                  <a:gd name="connsiteX4" fmla="*/ 143975 w 609756"/>
                  <a:gd name="connsiteY4" fmla="*/ 482621 h 608839"/>
                  <a:gd name="connsiteX5" fmla="*/ 147947 w 609756"/>
                  <a:gd name="connsiteY5" fmla="*/ 470396 h 608839"/>
                  <a:gd name="connsiteX6" fmla="*/ 137520 w 609756"/>
                  <a:gd name="connsiteY6" fmla="*/ 462962 h 608839"/>
                  <a:gd name="connsiteX7" fmla="*/ 245061 w 609756"/>
                  <a:gd name="connsiteY7" fmla="*/ 449236 h 608839"/>
                  <a:gd name="connsiteX8" fmla="*/ 225535 w 609756"/>
                  <a:gd name="connsiteY8" fmla="*/ 468732 h 608839"/>
                  <a:gd name="connsiteX9" fmla="*/ 245061 w 609756"/>
                  <a:gd name="connsiteY9" fmla="*/ 488063 h 608839"/>
                  <a:gd name="connsiteX10" fmla="*/ 462653 w 609756"/>
                  <a:gd name="connsiteY10" fmla="*/ 488063 h 608839"/>
                  <a:gd name="connsiteX11" fmla="*/ 482013 w 609756"/>
                  <a:gd name="connsiteY11" fmla="*/ 468732 h 608839"/>
                  <a:gd name="connsiteX12" fmla="*/ 462653 w 609756"/>
                  <a:gd name="connsiteY12" fmla="*/ 449236 h 608839"/>
                  <a:gd name="connsiteX13" fmla="*/ 137520 w 609756"/>
                  <a:gd name="connsiteY13" fmla="*/ 419512 h 608839"/>
                  <a:gd name="connsiteX14" fmla="*/ 153575 w 609756"/>
                  <a:gd name="connsiteY14" fmla="*/ 451893 h 608839"/>
                  <a:gd name="connsiteX15" fmla="*/ 189327 w 609756"/>
                  <a:gd name="connsiteY15" fmla="*/ 457014 h 608839"/>
                  <a:gd name="connsiteX16" fmla="*/ 163341 w 609756"/>
                  <a:gd name="connsiteY16" fmla="*/ 482291 h 608839"/>
                  <a:gd name="connsiteX17" fmla="*/ 169465 w 609756"/>
                  <a:gd name="connsiteY17" fmla="*/ 517810 h 608839"/>
                  <a:gd name="connsiteX18" fmla="*/ 137520 w 609756"/>
                  <a:gd name="connsiteY18" fmla="*/ 500959 h 608839"/>
                  <a:gd name="connsiteX19" fmla="*/ 105575 w 609756"/>
                  <a:gd name="connsiteY19" fmla="*/ 517810 h 608839"/>
                  <a:gd name="connsiteX20" fmla="*/ 111699 w 609756"/>
                  <a:gd name="connsiteY20" fmla="*/ 482291 h 608839"/>
                  <a:gd name="connsiteX21" fmla="*/ 85878 w 609756"/>
                  <a:gd name="connsiteY21" fmla="*/ 457014 h 608839"/>
                  <a:gd name="connsiteX22" fmla="*/ 121630 w 609756"/>
                  <a:gd name="connsiteY22" fmla="*/ 451893 h 608839"/>
                  <a:gd name="connsiteX23" fmla="*/ 137526 w 609756"/>
                  <a:gd name="connsiteY23" fmla="*/ 400991 h 608839"/>
                  <a:gd name="connsiteX24" fmla="*/ 120131 w 609756"/>
                  <a:gd name="connsiteY24" fmla="*/ 410904 h 608839"/>
                  <a:gd name="connsiteX25" fmla="*/ 108714 w 609756"/>
                  <a:gd name="connsiteY25" fmla="*/ 434036 h 608839"/>
                  <a:gd name="connsiteX26" fmla="*/ 83066 w 609756"/>
                  <a:gd name="connsiteY26" fmla="*/ 437836 h 608839"/>
                  <a:gd name="connsiteX27" fmla="*/ 67346 w 609756"/>
                  <a:gd name="connsiteY27" fmla="*/ 451053 h 608839"/>
                  <a:gd name="connsiteX28" fmla="*/ 72310 w 609756"/>
                  <a:gd name="connsiteY28" fmla="*/ 470880 h 608839"/>
                  <a:gd name="connsiteX29" fmla="*/ 90843 w 609756"/>
                  <a:gd name="connsiteY29" fmla="*/ 489054 h 608839"/>
                  <a:gd name="connsiteX30" fmla="*/ 86375 w 609756"/>
                  <a:gd name="connsiteY30" fmla="*/ 514498 h 608839"/>
                  <a:gd name="connsiteX31" fmla="*/ 94152 w 609756"/>
                  <a:gd name="connsiteY31" fmla="*/ 533498 h 608839"/>
                  <a:gd name="connsiteX32" fmla="*/ 114671 w 609756"/>
                  <a:gd name="connsiteY32" fmla="*/ 534985 h 608839"/>
                  <a:gd name="connsiteX33" fmla="*/ 137505 w 609756"/>
                  <a:gd name="connsiteY33" fmla="*/ 522924 h 608839"/>
                  <a:gd name="connsiteX34" fmla="*/ 160506 w 609756"/>
                  <a:gd name="connsiteY34" fmla="*/ 534985 h 608839"/>
                  <a:gd name="connsiteX35" fmla="*/ 169441 w 609756"/>
                  <a:gd name="connsiteY35" fmla="*/ 537133 h 608839"/>
                  <a:gd name="connsiteX36" fmla="*/ 180858 w 609756"/>
                  <a:gd name="connsiteY36" fmla="*/ 533498 h 608839"/>
                  <a:gd name="connsiteX37" fmla="*/ 188635 w 609756"/>
                  <a:gd name="connsiteY37" fmla="*/ 514498 h 608839"/>
                  <a:gd name="connsiteX38" fmla="*/ 184333 w 609756"/>
                  <a:gd name="connsiteY38" fmla="*/ 489054 h 608839"/>
                  <a:gd name="connsiteX39" fmla="*/ 202866 w 609756"/>
                  <a:gd name="connsiteY39" fmla="*/ 470880 h 608839"/>
                  <a:gd name="connsiteX40" fmla="*/ 207830 w 609756"/>
                  <a:gd name="connsiteY40" fmla="*/ 451053 h 608839"/>
                  <a:gd name="connsiteX41" fmla="*/ 192110 w 609756"/>
                  <a:gd name="connsiteY41" fmla="*/ 437836 h 608839"/>
                  <a:gd name="connsiteX42" fmla="*/ 166463 w 609756"/>
                  <a:gd name="connsiteY42" fmla="*/ 434036 h 608839"/>
                  <a:gd name="connsiteX43" fmla="*/ 155045 w 609756"/>
                  <a:gd name="connsiteY43" fmla="*/ 410904 h 608839"/>
                  <a:gd name="connsiteX44" fmla="*/ 137526 w 609756"/>
                  <a:gd name="connsiteY44" fmla="*/ 400991 h 608839"/>
                  <a:gd name="connsiteX45" fmla="*/ 137520 w 609756"/>
                  <a:gd name="connsiteY45" fmla="*/ 307657 h 608839"/>
                  <a:gd name="connsiteX46" fmla="*/ 127092 w 609756"/>
                  <a:gd name="connsiteY46" fmla="*/ 315093 h 608839"/>
                  <a:gd name="connsiteX47" fmla="*/ 131230 w 609756"/>
                  <a:gd name="connsiteY47" fmla="*/ 327321 h 608839"/>
                  <a:gd name="connsiteX48" fmla="*/ 137520 w 609756"/>
                  <a:gd name="connsiteY48" fmla="*/ 326165 h 608839"/>
                  <a:gd name="connsiteX49" fmla="*/ 143975 w 609756"/>
                  <a:gd name="connsiteY49" fmla="*/ 327321 h 608839"/>
                  <a:gd name="connsiteX50" fmla="*/ 147947 w 609756"/>
                  <a:gd name="connsiteY50" fmla="*/ 315093 h 608839"/>
                  <a:gd name="connsiteX51" fmla="*/ 137520 w 609756"/>
                  <a:gd name="connsiteY51" fmla="*/ 307657 h 608839"/>
                  <a:gd name="connsiteX52" fmla="*/ 245061 w 609756"/>
                  <a:gd name="connsiteY52" fmla="*/ 293928 h 608839"/>
                  <a:gd name="connsiteX53" fmla="*/ 225535 w 609756"/>
                  <a:gd name="connsiteY53" fmla="*/ 313259 h 608839"/>
                  <a:gd name="connsiteX54" fmla="*/ 245061 w 609756"/>
                  <a:gd name="connsiteY54" fmla="*/ 332755 h 608839"/>
                  <a:gd name="connsiteX55" fmla="*/ 462653 w 609756"/>
                  <a:gd name="connsiteY55" fmla="*/ 332755 h 608839"/>
                  <a:gd name="connsiteX56" fmla="*/ 482013 w 609756"/>
                  <a:gd name="connsiteY56" fmla="*/ 313259 h 608839"/>
                  <a:gd name="connsiteX57" fmla="*/ 462653 w 609756"/>
                  <a:gd name="connsiteY57" fmla="*/ 293928 h 608839"/>
                  <a:gd name="connsiteX58" fmla="*/ 137520 w 609756"/>
                  <a:gd name="connsiteY58" fmla="*/ 264197 h 608839"/>
                  <a:gd name="connsiteX59" fmla="*/ 153575 w 609756"/>
                  <a:gd name="connsiteY59" fmla="*/ 296420 h 608839"/>
                  <a:gd name="connsiteX60" fmla="*/ 189327 w 609756"/>
                  <a:gd name="connsiteY60" fmla="*/ 301708 h 608839"/>
                  <a:gd name="connsiteX61" fmla="*/ 163341 w 609756"/>
                  <a:gd name="connsiteY61" fmla="*/ 326826 h 608839"/>
                  <a:gd name="connsiteX62" fmla="*/ 169465 w 609756"/>
                  <a:gd name="connsiteY62" fmla="*/ 362354 h 608839"/>
                  <a:gd name="connsiteX63" fmla="*/ 137520 w 609756"/>
                  <a:gd name="connsiteY63" fmla="*/ 345664 h 608839"/>
                  <a:gd name="connsiteX64" fmla="*/ 105575 w 609756"/>
                  <a:gd name="connsiteY64" fmla="*/ 362354 h 608839"/>
                  <a:gd name="connsiteX65" fmla="*/ 111699 w 609756"/>
                  <a:gd name="connsiteY65" fmla="*/ 326826 h 608839"/>
                  <a:gd name="connsiteX66" fmla="*/ 85878 w 609756"/>
                  <a:gd name="connsiteY66" fmla="*/ 301708 h 608839"/>
                  <a:gd name="connsiteX67" fmla="*/ 121630 w 609756"/>
                  <a:gd name="connsiteY67" fmla="*/ 296420 h 608839"/>
                  <a:gd name="connsiteX68" fmla="*/ 137526 w 609756"/>
                  <a:gd name="connsiteY68" fmla="*/ 245683 h 608839"/>
                  <a:gd name="connsiteX69" fmla="*/ 120131 w 609756"/>
                  <a:gd name="connsiteY69" fmla="*/ 255596 h 608839"/>
                  <a:gd name="connsiteX70" fmla="*/ 108714 w 609756"/>
                  <a:gd name="connsiteY70" fmla="*/ 278727 h 608839"/>
                  <a:gd name="connsiteX71" fmla="*/ 83066 w 609756"/>
                  <a:gd name="connsiteY71" fmla="*/ 282527 h 608839"/>
                  <a:gd name="connsiteX72" fmla="*/ 67346 w 609756"/>
                  <a:gd name="connsiteY72" fmla="*/ 295745 h 608839"/>
                  <a:gd name="connsiteX73" fmla="*/ 72310 w 609756"/>
                  <a:gd name="connsiteY73" fmla="*/ 315572 h 608839"/>
                  <a:gd name="connsiteX74" fmla="*/ 90843 w 609756"/>
                  <a:gd name="connsiteY74" fmla="*/ 333581 h 608839"/>
                  <a:gd name="connsiteX75" fmla="*/ 86375 w 609756"/>
                  <a:gd name="connsiteY75" fmla="*/ 359025 h 608839"/>
                  <a:gd name="connsiteX76" fmla="*/ 94152 w 609756"/>
                  <a:gd name="connsiteY76" fmla="*/ 378025 h 608839"/>
                  <a:gd name="connsiteX77" fmla="*/ 114671 w 609756"/>
                  <a:gd name="connsiteY77" fmla="*/ 379512 h 608839"/>
                  <a:gd name="connsiteX78" fmla="*/ 137505 w 609756"/>
                  <a:gd name="connsiteY78" fmla="*/ 367451 h 608839"/>
                  <a:gd name="connsiteX79" fmla="*/ 160506 w 609756"/>
                  <a:gd name="connsiteY79" fmla="*/ 379512 h 608839"/>
                  <a:gd name="connsiteX80" fmla="*/ 169441 w 609756"/>
                  <a:gd name="connsiteY80" fmla="*/ 381825 h 608839"/>
                  <a:gd name="connsiteX81" fmla="*/ 180858 w 609756"/>
                  <a:gd name="connsiteY81" fmla="*/ 378025 h 608839"/>
                  <a:gd name="connsiteX82" fmla="*/ 188635 w 609756"/>
                  <a:gd name="connsiteY82" fmla="*/ 359025 h 608839"/>
                  <a:gd name="connsiteX83" fmla="*/ 184333 w 609756"/>
                  <a:gd name="connsiteY83" fmla="*/ 333581 h 608839"/>
                  <a:gd name="connsiteX84" fmla="*/ 202866 w 609756"/>
                  <a:gd name="connsiteY84" fmla="*/ 315572 h 608839"/>
                  <a:gd name="connsiteX85" fmla="*/ 207830 w 609756"/>
                  <a:gd name="connsiteY85" fmla="*/ 295745 h 608839"/>
                  <a:gd name="connsiteX86" fmla="*/ 192110 w 609756"/>
                  <a:gd name="connsiteY86" fmla="*/ 282527 h 608839"/>
                  <a:gd name="connsiteX87" fmla="*/ 166463 w 609756"/>
                  <a:gd name="connsiteY87" fmla="*/ 278727 h 608839"/>
                  <a:gd name="connsiteX88" fmla="*/ 155045 w 609756"/>
                  <a:gd name="connsiteY88" fmla="*/ 255596 h 608839"/>
                  <a:gd name="connsiteX89" fmla="*/ 137526 w 609756"/>
                  <a:gd name="connsiteY89" fmla="*/ 245683 h 608839"/>
                  <a:gd name="connsiteX90" fmla="*/ 137520 w 609756"/>
                  <a:gd name="connsiteY90" fmla="*/ 152190 h 608839"/>
                  <a:gd name="connsiteX91" fmla="*/ 127092 w 609756"/>
                  <a:gd name="connsiteY91" fmla="*/ 159790 h 608839"/>
                  <a:gd name="connsiteX92" fmla="*/ 131230 w 609756"/>
                  <a:gd name="connsiteY92" fmla="*/ 171850 h 608839"/>
                  <a:gd name="connsiteX93" fmla="*/ 137520 w 609756"/>
                  <a:gd name="connsiteY93" fmla="*/ 170858 h 608839"/>
                  <a:gd name="connsiteX94" fmla="*/ 143975 w 609756"/>
                  <a:gd name="connsiteY94" fmla="*/ 171850 h 608839"/>
                  <a:gd name="connsiteX95" fmla="*/ 147947 w 609756"/>
                  <a:gd name="connsiteY95" fmla="*/ 159790 h 608839"/>
                  <a:gd name="connsiteX96" fmla="*/ 137520 w 609756"/>
                  <a:gd name="connsiteY96" fmla="*/ 152190 h 608839"/>
                  <a:gd name="connsiteX97" fmla="*/ 245061 w 609756"/>
                  <a:gd name="connsiteY97" fmla="*/ 138455 h 608839"/>
                  <a:gd name="connsiteX98" fmla="*/ 225535 w 609756"/>
                  <a:gd name="connsiteY98" fmla="*/ 157951 h 608839"/>
                  <a:gd name="connsiteX99" fmla="*/ 245061 w 609756"/>
                  <a:gd name="connsiteY99" fmla="*/ 177282 h 608839"/>
                  <a:gd name="connsiteX100" fmla="*/ 462653 w 609756"/>
                  <a:gd name="connsiteY100" fmla="*/ 177282 h 608839"/>
                  <a:gd name="connsiteX101" fmla="*/ 482013 w 609756"/>
                  <a:gd name="connsiteY101" fmla="*/ 157951 h 608839"/>
                  <a:gd name="connsiteX102" fmla="*/ 462653 w 609756"/>
                  <a:gd name="connsiteY102" fmla="*/ 138455 h 608839"/>
                  <a:gd name="connsiteX103" fmla="*/ 137520 w 609756"/>
                  <a:gd name="connsiteY103" fmla="*/ 108741 h 608839"/>
                  <a:gd name="connsiteX104" fmla="*/ 153575 w 609756"/>
                  <a:gd name="connsiteY104" fmla="*/ 141121 h 608839"/>
                  <a:gd name="connsiteX105" fmla="*/ 189327 w 609756"/>
                  <a:gd name="connsiteY105" fmla="*/ 146408 h 608839"/>
                  <a:gd name="connsiteX106" fmla="*/ 163341 w 609756"/>
                  <a:gd name="connsiteY106" fmla="*/ 171519 h 608839"/>
                  <a:gd name="connsiteX107" fmla="*/ 169465 w 609756"/>
                  <a:gd name="connsiteY107" fmla="*/ 207039 h 608839"/>
                  <a:gd name="connsiteX108" fmla="*/ 137520 w 609756"/>
                  <a:gd name="connsiteY108" fmla="*/ 190188 h 608839"/>
                  <a:gd name="connsiteX109" fmla="*/ 105575 w 609756"/>
                  <a:gd name="connsiteY109" fmla="*/ 207039 h 608839"/>
                  <a:gd name="connsiteX110" fmla="*/ 111699 w 609756"/>
                  <a:gd name="connsiteY110" fmla="*/ 171519 h 608839"/>
                  <a:gd name="connsiteX111" fmla="*/ 85878 w 609756"/>
                  <a:gd name="connsiteY111" fmla="*/ 146408 h 608839"/>
                  <a:gd name="connsiteX112" fmla="*/ 121630 w 609756"/>
                  <a:gd name="connsiteY112" fmla="*/ 141121 h 608839"/>
                  <a:gd name="connsiteX113" fmla="*/ 137526 w 609756"/>
                  <a:gd name="connsiteY113" fmla="*/ 90210 h 608839"/>
                  <a:gd name="connsiteX114" fmla="*/ 120131 w 609756"/>
                  <a:gd name="connsiteY114" fmla="*/ 100124 h 608839"/>
                  <a:gd name="connsiteX115" fmla="*/ 108714 w 609756"/>
                  <a:gd name="connsiteY115" fmla="*/ 123420 h 608839"/>
                  <a:gd name="connsiteX116" fmla="*/ 83066 w 609756"/>
                  <a:gd name="connsiteY116" fmla="*/ 127055 h 608839"/>
                  <a:gd name="connsiteX117" fmla="*/ 67346 w 609756"/>
                  <a:gd name="connsiteY117" fmla="*/ 140272 h 608839"/>
                  <a:gd name="connsiteX118" fmla="*/ 72310 w 609756"/>
                  <a:gd name="connsiteY118" fmla="*/ 160264 h 608839"/>
                  <a:gd name="connsiteX119" fmla="*/ 90843 w 609756"/>
                  <a:gd name="connsiteY119" fmla="*/ 178273 h 608839"/>
                  <a:gd name="connsiteX120" fmla="*/ 86375 w 609756"/>
                  <a:gd name="connsiteY120" fmla="*/ 203717 h 608839"/>
                  <a:gd name="connsiteX121" fmla="*/ 94152 w 609756"/>
                  <a:gd name="connsiteY121" fmla="*/ 222718 h 608839"/>
                  <a:gd name="connsiteX122" fmla="*/ 114671 w 609756"/>
                  <a:gd name="connsiteY122" fmla="*/ 224205 h 608839"/>
                  <a:gd name="connsiteX123" fmla="*/ 137505 w 609756"/>
                  <a:gd name="connsiteY123" fmla="*/ 212143 h 608839"/>
                  <a:gd name="connsiteX124" fmla="*/ 160506 w 609756"/>
                  <a:gd name="connsiteY124" fmla="*/ 224205 h 608839"/>
                  <a:gd name="connsiteX125" fmla="*/ 169441 w 609756"/>
                  <a:gd name="connsiteY125" fmla="*/ 226352 h 608839"/>
                  <a:gd name="connsiteX126" fmla="*/ 180858 w 609756"/>
                  <a:gd name="connsiteY126" fmla="*/ 222718 h 608839"/>
                  <a:gd name="connsiteX127" fmla="*/ 188635 w 609756"/>
                  <a:gd name="connsiteY127" fmla="*/ 203717 h 608839"/>
                  <a:gd name="connsiteX128" fmla="*/ 184333 w 609756"/>
                  <a:gd name="connsiteY128" fmla="*/ 178273 h 608839"/>
                  <a:gd name="connsiteX129" fmla="*/ 202866 w 609756"/>
                  <a:gd name="connsiteY129" fmla="*/ 160264 h 608839"/>
                  <a:gd name="connsiteX130" fmla="*/ 207830 w 609756"/>
                  <a:gd name="connsiteY130" fmla="*/ 140272 h 608839"/>
                  <a:gd name="connsiteX131" fmla="*/ 192110 w 609756"/>
                  <a:gd name="connsiteY131" fmla="*/ 127055 h 608839"/>
                  <a:gd name="connsiteX132" fmla="*/ 166463 w 609756"/>
                  <a:gd name="connsiteY132" fmla="*/ 123420 h 608839"/>
                  <a:gd name="connsiteX133" fmla="*/ 155045 w 609756"/>
                  <a:gd name="connsiteY133" fmla="*/ 100124 h 608839"/>
                  <a:gd name="connsiteX134" fmla="*/ 137526 w 609756"/>
                  <a:gd name="connsiteY134" fmla="*/ 90210 h 608839"/>
                  <a:gd name="connsiteX135" fmla="*/ 29123 w 609756"/>
                  <a:gd name="connsiteY135" fmla="*/ 0 h 608839"/>
                  <a:gd name="connsiteX136" fmla="*/ 580633 w 609756"/>
                  <a:gd name="connsiteY136" fmla="*/ 0 h 608839"/>
                  <a:gd name="connsiteX137" fmla="*/ 609756 w 609756"/>
                  <a:gd name="connsiteY137" fmla="*/ 29079 h 608839"/>
                  <a:gd name="connsiteX138" fmla="*/ 609756 w 609756"/>
                  <a:gd name="connsiteY138" fmla="*/ 579760 h 608839"/>
                  <a:gd name="connsiteX139" fmla="*/ 580633 w 609756"/>
                  <a:gd name="connsiteY139" fmla="*/ 608839 h 608839"/>
                  <a:gd name="connsiteX140" fmla="*/ 29123 w 609756"/>
                  <a:gd name="connsiteY140" fmla="*/ 608839 h 608839"/>
                  <a:gd name="connsiteX141" fmla="*/ 0 w 609756"/>
                  <a:gd name="connsiteY141" fmla="*/ 579760 h 608839"/>
                  <a:gd name="connsiteX142" fmla="*/ 0 w 609756"/>
                  <a:gd name="connsiteY142" fmla="*/ 29079 h 608839"/>
                  <a:gd name="connsiteX143" fmla="*/ 29123 w 609756"/>
                  <a:gd name="connsiteY143" fmla="*/ 0 h 60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609756" h="608839">
                    <a:moveTo>
                      <a:pt x="137520" y="462962"/>
                    </a:moveTo>
                    <a:cubicBezTo>
                      <a:pt x="135037" y="466596"/>
                      <a:pt x="131396" y="469239"/>
                      <a:pt x="127092" y="470396"/>
                    </a:cubicBezTo>
                    <a:cubicBezTo>
                      <a:pt x="129740" y="474030"/>
                      <a:pt x="131230" y="478326"/>
                      <a:pt x="131230" y="482621"/>
                    </a:cubicBezTo>
                    <a:cubicBezTo>
                      <a:pt x="133216" y="481960"/>
                      <a:pt x="135368" y="481630"/>
                      <a:pt x="137520" y="481630"/>
                    </a:cubicBezTo>
                    <a:cubicBezTo>
                      <a:pt x="139671" y="481630"/>
                      <a:pt x="141823" y="481960"/>
                      <a:pt x="143975" y="482621"/>
                    </a:cubicBezTo>
                    <a:cubicBezTo>
                      <a:pt x="143809" y="478326"/>
                      <a:pt x="145299" y="474030"/>
                      <a:pt x="147947" y="470396"/>
                    </a:cubicBezTo>
                    <a:cubicBezTo>
                      <a:pt x="143644" y="469239"/>
                      <a:pt x="140003" y="466596"/>
                      <a:pt x="137520" y="462962"/>
                    </a:cubicBezTo>
                    <a:close/>
                    <a:moveTo>
                      <a:pt x="245061" y="449236"/>
                    </a:moveTo>
                    <a:cubicBezTo>
                      <a:pt x="234305" y="449236"/>
                      <a:pt x="225535" y="457993"/>
                      <a:pt x="225535" y="468732"/>
                    </a:cubicBezTo>
                    <a:cubicBezTo>
                      <a:pt x="225535" y="479471"/>
                      <a:pt x="234305" y="488063"/>
                      <a:pt x="245061" y="488063"/>
                    </a:cubicBezTo>
                    <a:lnTo>
                      <a:pt x="462653" y="488063"/>
                    </a:lnTo>
                    <a:cubicBezTo>
                      <a:pt x="473409" y="488063"/>
                      <a:pt x="482013" y="479471"/>
                      <a:pt x="482013" y="468732"/>
                    </a:cubicBezTo>
                    <a:cubicBezTo>
                      <a:pt x="482013" y="457993"/>
                      <a:pt x="473409" y="449236"/>
                      <a:pt x="462653" y="449236"/>
                    </a:cubicBezTo>
                    <a:close/>
                    <a:moveTo>
                      <a:pt x="137520" y="419512"/>
                    </a:moveTo>
                    <a:lnTo>
                      <a:pt x="153575" y="451893"/>
                    </a:lnTo>
                    <a:lnTo>
                      <a:pt x="189327" y="457014"/>
                    </a:lnTo>
                    <a:lnTo>
                      <a:pt x="163341" y="482291"/>
                    </a:lnTo>
                    <a:lnTo>
                      <a:pt x="169465" y="517810"/>
                    </a:lnTo>
                    <a:lnTo>
                      <a:pt x="137520" y="500959"/>
                    </a:lnTo>
                    <a:lnTo>
                      <a:pt x="105575" y="517810"/>
                    </a:lnTo>
                    <a:lnTo>
                      <a:pt x="111699" y="482291"/>
                    </a:lnTo>
                    <a:lnTo>
                      <a:pt x="85878" y="457014"/>
                    </a:lnTo>
                    <a:lnTo>
                      <a:pt x="121630" y="451893"/>
                    </a:lnTo>
                    <a:close/>
                    <a:moveTo>
                      <a:pt x="137526" y="400991"/>
                    </a:moveTo>
                    <a:cubicBezTo>
                      <a:pt x="130431" y="400991"/>
                      <a:pt x="123358" y="404295"/>
                      <a:pt x="120131" y="410904"/>
                    </a:cubicBezTo>
                    <a:lnTo>
                      <a:pt x="108714" y="434036"/>
                    </a:lnTo>
                    <a:lnTo>
                      <a:pt x="83066" y="437836"/>
                    </a:lnTo>
                    <a:cubicBezTo>
                      <a:pt x="75620" y="438992"/>
                      <a:pt x="69663" y="443949"/>
                      <a:pt x="67346" y="451053"/>
                    </a:cubicBezTo>
                    <a:cubicBezTo>
                      <a:pt x="65030" y="458158"/>
                      <a:pt x="66850" y="465758"/>
                      <a:pt x="72310" y="470880"/>
                    </a:cubicBezTo>
                    <a:lnTo>
                      <a:pt x="90843" y="489054"/>
                    </a:lnTo>
                    <a:lnTo>
                      <a:pt x="86375" y="514498"/>
                    </a:lnTo>
                    <a:cubicBezTo>
                      <a:pt x="85217" y="521768"/>
                      <a:pt x="88195" y="529203"/>
                      <a:pt x="94152" y="533498"/>
                    </a:cubicBezTo>
                    <a:cubicBezTo>
                      <a:pt x="100109" y="537794"/>
                      <a:pt x="108052" y="538455"/>
                      <a:pt x="114671" y="534985"/>
                    </a:cubicBezTo>
                    <a:lnTo>
                      <a:pt x="137505" y="522924"/>
                    </a:lnTo>
                    <a:lnTo>
                      <a:pt x="160506" y="534985"/>
                    </a:lnTo>
                    <a:cubicBezTo>
                      <a:pt x="163319" y="536472"/>
                      <a:pt x="166463" y="537133"/>
                      <a:pt x="169441" y="537133"/>
                    </a:cubicBezTo>
                    <a:cubicBezTo>
                      <a:pt x="173578" y="537133"/>
                      <a:pt x="177549" y="535977"/>
                      <a:pt x="180858" y="533498"/>
                    </a:cubicBezTo>
                    <a:cubicBezTo>
                      <a:pt x="186981" y="529203"/>
                      <a:pt x="189959" y="521768"/>
                      <a:pt x="188635" y="514498"/>
                    </a:cubicBezTo>
                    <a:lnTo>
                      <a:pt x="184333" y="489054"/>
                    </a:lnTo>
                    <a:lnTo>
                      <a:pt x="202866" y="470880"/>
                    </a:lnTo>
                    <a:cubicBezTo>
                      <a:pt x="208161" y="465758"/>
                      <a:pt x="209981" y="458158"/>
                      <a:pt x="207830" y="451053"/>
                    </a:cubicBezTo>
                    <a:cubicBezTo>
                      <a:pt x="205513" y="444114"/>
                      <a:pt x="199391" y="438992"/>
                      <a:pt x="192110" y="437836"/>
                    </a:cubicBezTo>
                    <a:lnTo>
                      <a:pt x="166463" y="434036"/>
                    </a:lnTo>
                    <a:lnTo>
                      <a:pt x="155045" y="410904"/>
                    </a:lnTo>
                    <a:cubicBezTo>
                      <a:pt x="151736" y="404295"/>
                      <a:pt x="144620" y="400991"/>
                      <a:pt x="137526" y="400991"/>
                    </a:cubicBezTo>
                    <a:close/>
                    <a:moveTo>
                      <a:pt x="137520" y="307657"/>
                    </a:moveTo>
                    <a:cubicBezTo>
                      <a:pt x="135037" y="311127"/>
                      <a:pt x="131396" y="313771"/>
                      <a:pt x="127092" y="315093"/>
                    </a:cubicBezTo>
                    <a:cubicBezTo>
                      <a:pt x="129740" y="318563"/>
                      <a:pt x="131230" y="322860"/>
                      <a:pt x="131230" y="327321"/>
                    </a:cubicBezTo>
                    <a:cubicBezTo>
                      <a:pt x="133216" y="326495"/>
                      <a:pt x="135368" y="326165"/>
                      <a:pt x="137520" y="326165"/>
                    </a:cubicBezTo>
                    <a:cubicBezTo>
                      <a:pt x="139671" y="326165"/>
                      <a:pt x="141823" y="326495"/>
                      <a:pt x="143975" y="327321"/>
                    </a:cubicBezTo>
                    <a:cubicBezTo>
                      <a:pt x="143809" y="322860"/>
                      <a:pt x="145299" y="318563"/>
                      <a:pt x="147947" y="315093"/>
                    </a:cubicBezTo>
                    <a:cubicBezTo>
                      <a:pt x="143644" y="313771"/>
                      <a:pt x="140003" y="311127"/>
                      <a:pt x="137520" y="307657"/>
                    </a:cubicBezTo>
                    <a:close/>
                    <a:moveTo>
                      <a:pt x="245061" y="293928"/>
                    </a:moveTo>
                    <a:cubicBezTo>
                      <a:pt x="234305" y="293928"/>
                      <a:pt x="225535" y="302519"/>
                      <a:pt x="225535" y="313259"/>
                    </a:cubicBezTo>
                    <a:cubicBezTo>
                      <a:pt x="225535" y="323998"/>
                      <a:pt x="234305" y="332755"/>
                      <a:pt x="245061" y="332755"/>
                    </a:cubicBezTo>
                    <a:lnTo>
                      <a:pt x="462653" y="332755"/>
                    </a:lnTo>
                    <a:cubicBezTo>
                      <a:pt x="473409" y="332755"/>
                      <a:pt x="482013" y="323998"/>
                      <a:pt x="482013" y="313259"/>
                    </a:cubicBezTo>
                    <a:cubicBezTo>
                      <a:pt x="482013" y="302519"/>
                      <a:pt x="473409" y="293928"/>
                      <a:pt x="462653" y="293928"/>
                    </a:cubicBezTo>
                    <a:close/>
                    <a:moveTo>
                      <a:pt x="137520" y="264197"/>
                    </a:moveTo>
                    <a:lnTo>
                      <a:pt x="153575" y="296420"/>
                    </a:lnTo>
                    <a:lnTo>
                      <a:pt x="189327" y="301708"/>
                    </a:lnTo>
                    <a:lnTo>
                      <a:pt x="163341" y="326826"/>
                    </a:lnTo>
                    <a:lnTo>
                      <a:pt x="169465" y="362354"/>
                    </a:lnTo>
                    <a:lnTo>
                      <a:pt x="137520" y="345664"/>
                    </a:lnTo>
                    <a:lnTo>
                      <a:pt x="105575" y="362354"/>
                    </a:lnTo>
                    <a:lnTo>
                      <a:pt x="111699" y="326826"/>
                    </a:lnTo>
                    <a:lnTo>
                      <a:pt x="85878" y="301708"/>
                    </a:lnTo>
                    <a:lnTo>
                      <a:pt x="121630" y="296420"/>
                    </a:lnTo>
                    <a:close/>
                    <a:moveTo>
                      <a:pt x="137526" y="245683"/>
                    </a:moveTo>
                    <a:cubicBezTo>
                      <a:pt x="130431" y="245683"/>
                      <a:pt x="123358" y="248988"/>
                      <a:pt x="120131" y="255596"/>
                    </a:cubicBezTo>
                    <a:lnTo>
                      <a:pt x="108714" y="278727"/>
                    </a:lnTo>
                    <a:lnTo>
                      <a:pt x="83066" y="282527"/>
                    </a:lnTo>
                    <a:cubicBezTo>
                      <a:pt x="75620" y="283519"/>
                      <a:pt x="69663" y="288641"/>
                      <a:pt x="67346" y="295745"/>
                    </a:cubicBezTo>
                    <a:cubicBezTo>
                      <a:pt x="65030" y="302684"/>
                      <a:pt x="66850" y="310450"/>
                      <a:pt x="72310" y="315572"/>
                    </a:cubicBezTo>
                    <a:lnTo>
                      <a:pt x="90843" y="333581"/>
                    </a:lnTo>
                    <a:lnTo>
                      <a:pt x="86375" y="359025"/>
                    </a:lnTo>
                    <a:cubicBezTo>
                      <a:pt x="85217" y="366294"/>
                      <a:pt x="88195" y="373729"/>
                      <a:pt x="94152" y="378025"/>
                    </a:cubicBezTo>
                    <a:cubicBezTo>
                      <a:pt x="100109" y="382486"/>
                      <a:pt x="108052" y="382982"/>
                      <a:pt x="114671" y="379512"/>
                    </a:cubicBezTo>
                    <a:lnTo>
                      <a:pt x="137505" y="367451"/>
                    </a:lnTo>
                    <a:lnTo>
                      <a:pt x="160506" y="379512"/>
                    </a:lnTo>
                    <a:cubicBezTo>
                      <a:pt x="163319" y="380999"/>
                      <a:pt x="166463" y="381825"/>
                      <a:pt x="169441" y="381825"/>
                    </a:cubicBezTo>
                    <a:cubicBezTo>
                      <a:pt x="173578" y="381825"/>
                      <a:pt x="177549" y="380503"/>
                      <a:pt x="180858" y="378025"/>
                    </a:cubicBezTo>
                    <a:cubicBezTo>
                      <a:pt x="186981" y="373729"/>
                      <a:pt x="189959" y="366460"/>
                      <a:pt x="188635" y="359025"/>
                    </a:cubicBezTo>
                    <a:lnTo>
                      <a:pt x="184333" y="333581"/>
                    </a:lnTo>
                    <a:lnTo>
                      <a:pt x="202866" y="315572"/>
                    </a:lnTo>
                    <a:cubicBezTo>
                      <a:pt x="208161" y="310450"/>
                      <a:pt x="209981" y="302684"/>
                      <a:pt x="207830" y="295745"/>
                    </a:cubicBezTo>
                    <a:cubicBezTo>
                      <a:pt x="205513" y="288641"/>
                      <a:pt x="199391" y="283519"/>
                      <a:pt x="192110" y="282527"/>
                    </a:cubicBezTo>
                    <a:lnTo>
                      <a:pt x="166463" y="278727"/>
                    </a:lnTo>
                    <a:lnTo>
                      <a:pt x="155045" y="255596"/>
                    </a:lnTo>
                    <a:cubicBezTo>
                      <a:pt x="151736" y="248988"/>
                      <a:pt x="144620" y="245683"/>
                      <a:pt x="137526" y="245683"/>
                    </a:cubicBezTo>
                    <a:close/>
                    <a:moveTo>
                      <a:pt x="137520" y="152190"/>
                    </a:moveTo>
                    <a:cubicBezTo>
                      <a:pt x="135037" y="155825"/>
                      <a:pt x="131396" y="158468"/>
                      <a:pt x="127092" y="159790"/>
                    </a:cubicBezTo>
                    <a:cubicBezTo>
                      <a:pt x="129740" y="163259"/>
                      <a:pt x="131230" y="167554"/>
                      <a:pt x="131230" y="171850"/>
                    </a:cubicBezTo>
                    <a:cubicBezTo>
                      <a:pt x="133216" y="171189"/>
                      <a:pt x="135368" y="170858"/>
                      <a:pt x="137520" y="170858"/>
                    </a:cubicBezTo>
                    <a:cubicBezTo>
                      <a:pt x="139671" y="170858"/>
                      <a:pt x="141823" y="171189"/>
                      <a:pt x="143975" y="171850"/>
                    </a:cubicBezTo>
                    <a:cubicBezTo>
                      <a:pt x="143809" y="167554"/>
                      <a:pt x="145299" y="163259"/>
                      <a:pt x="147947" y="159790"/>
                    </a:cubicBezTo>
                    <a:cubicBezTo>
                      <a:pt x="143644" y="158468"/>
                      <a:pt x="140003" y="155825"/>
                      <a:pt x="137520" y="152190"/>
                    </a:cubicBezTo>
                    <a:close/>
                    <a:moveTo>
                      <a:pt x="245061" y="138455"/>
                    </a:moveTo>
                    <a:cubicBezTo>
                      <a:pt x="234305" y="138455"/>
                      <a:pt x="225535" y="147212"/>
                      <a:pt x="225535" y="157951"/>
                    </a:cubicBezTo>
                    <a:cubicBezTo>
                      <a:pt x="225535" y="168690"/>
                      <a:pt x="234305" y="177282"/>
                      <a:pt x="245061" y="177282"/>
                    </a:cubicBezTo>
                    <a:lnTo>
                      <a:pt x="462653" y="177282"/>
                    </a:lnTo>
                    <a:cubicBezTo>
                      <a:pt x="473409" y="177282"/>
                      <a:pt x="482013" y="168690"/>
                      <a:pt x="482013" y="157951"/>
                    </a:cubicBezTo>
                    <a:cubicBezTo>
                      <a:pt x="482013" y="147212"/>
                      <a:pt x="473409" y="138455"/>
                      <a:pt x="462653" y="138455"/>
                    </a:cubicBezTo>
                    <a:close/>
                    <a:moveTo>
                      <a:pt x="137520" y="108741"/>
                    </a:moveTo>
                    <a:lnTo>
                      <a:pt x="153575" y="141121"/>
                    </a:lnTo>
                    <a:lnTo>
                      <a:pt x="189327" y="146408"/>
                    </a:lnTo>
                    <a:lnTo>
                      <a:pt x="163341" y="171519"/>
                    </a:lnTo>
                    <a:lnTo>
                      <a:pt x="169465" y="207039"/>
                    </a:lnTo>
                    <a:lnTo>
                      <a:pt x="137520" y="190188"/>
                    </a:lnTo>
                    <a:lnTo>
                      <a:pt x="105575" y="207039"/>
                    </a:lnTo>
                    <a:lnTo>
                      <a:pt x="111699" y="171519"/>
                    </a:lnTo>
                    <a:lnTo>
                      <a:pt x="85878" y="146408"/>
                    </a:lnTo>
                    <a:lnTo>
                      <a:pt x="121630" y="141121"/>
                    </a:lnTo>
                    <a:close/>
                    <a:moveTo>
                      <a:pt x="137526" y="90210"/>
                    </a:moveTo>
                    <a:cubicBezTo>
                      <a:pt x="130431" y="90210"/>
                      <a:pt x="123358" y="93515"/>
                      <a:pt x="120131" y="100124"/>
                    </a:cubicBezTo>
                    <a:lnTo>
                      <a:pt x="108714" y="123420"/>
                    </a:lnTo>
                    <a:lnTo>
                      <a:pt x="83066" y="127055"/>
                    </a:lnTo>
                    <a:cubicBezTo>
                      <a:pt x="75620" y="128211"/>
                      <a:pt x="69663" y="133333"/>
                      <a:pt x="67346" y="140272"/>
                    </a:cubicBezTo>
                    <a:cubicBezTo>
                      <a:pt x="65030" y="147377"/>
                      <a:pt x="66850" y="154977"/>
                      <a:pt x="72310" y="160264"/>
                    </a:cubicBezTo>
                    <a:lnTo>
                      <a:pt x="90843" y="178273"/>
                    </a:lnTo>
                    <a:lnTo>
                      <a:pt x="86375" y="203717"/>
                    </a:lnTo>
                    <a:cubicBezTo>
                      <a:pt x="85217" y="210987"/>
                      <a:pt x="88195" y="218422"/>
                      <a:pt x="94152" y="222718"/>
                    </a:cubicBezTo>
                    <a:cubicBezTo>
                      <a:pt x="100109" y="227013"/>
                      <a:pt x="108052" y="227674"/>
                      <a:pt x="114671" y="224205"/>
                    </a:cubicBezTo>
                    <a:lnTo>
                      <a:pt x="137505" y="212143"/>
                    </a:lnTo>
                    <a:lnTo>
                      <a:pt x="160506" y="224205"/>
                    </a:lnTo>
                    <a:cubicBezTo>
                      <a:pt x="163319" y="225692"/>
                      <a:pt x="166463" y="226352"/>
                      <a:pt x="169441" y="226352"/>
                    </a:cubicBezTo>
                    <a:cubicBezTo>
                      <a:pt x="173578" y="226352"/>
                      <a:pt x="177549" y="225196"/>
                      <a:pt x="180858" y="222718"/>
                    </a:cubicBezTo>
                    <a:cubicBezTo>
                      <a:pt x="186981" y="218422"/>
                      <a:pt x="189959" y="210987"/>
                      <a:pt x="188635" y="203717"/>
                    </a:cubicBezTo>
                    <a:lnTo>
                      <a:pt x="184333" y="178273"/>
                    </a:lnTo>
                    <a:lnTo>
                      <a:pt x="202866" y="160264"/>
                    </a:lnTo>
                    <a:cubicBezTo>
                      <a:pt x="208161" y="154977"/>
                      <a:pt x="209981" y="147377"/>
                      <a:pt x="207830" y="140272"/>
                    </a:cubicBezTo>
                    <a:cubicBezTo>
                      <a:pt x="205513" y="133333"/>
                      <a:pt x="199391" y="128211"/>
                      <a:pt x="192110" y="127055"/>
                    </a:cubicBezTo>
                    <a:lnTo>
                      <a:pt x="166463" y="123420"/>
                    </a:lnTo>
                    <a:lnTo>
                      <a:pt x="155045" y="100124"/>
                    </a:lnTo>
                    <a:cubicBezTo>
                      <a:pt x="151736" y="93515"/>
                      <a:pt x="144620" y="90210"/>
                      <a:pt x="137526" y="90210"/>
                    </a:cubicBezTo>
                    <a:close/>
                    <a:moveTo>
                      <a:pt x="29123" y="0"/>
                    </a:moveTo>
                    <a:lnTo>
                      <a:pt x="580633" y="0"/>
                    </a:lnTo>
                    <a:cubicBezTo>
                      <a:pt x="596684" y="0"/>
                      <a:pt x="609756" y="13052"/>
                      <a:pt x="609756" y="29079"/>
                    </a:cubicBezTo>
                    <a:lnTo>
                      <a:pt x="609756" y="579760"/>
                    </a:lnTo>
                    <a:cubicBezTo>
                      <a:pt x="609756" y="595787"/>
                      <a:pt x="596684" y="608839"/>
                      <a:pt x="580633" y="608839"/>
                    </a:cubicBezTo>
                    <a:lnTo>
                      <a:pt x="29123" y="608839"/>
                    </a:lnTo>
                    <a:cubicBezTo>
                      <a:pt x="13072" y="608839"/>
                      <a:pt x="0" y="595787"/>
                      <a:pt x="0" y="579760"/>
                    </a:cubicBezTo>
                    <a:lnTo>
                      <a:pt x="0" y="29079"/>
                    </a:lnTo>
                    <a:cubicBezTo>
                      <a:pt x="0" y="13052"/>
                      <a:pt x="13072" y="0"/>
                      <a:pt x="291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5" name="iSļíḋé">
              <a:extLst>
                <a:ext uri="{FF2B5EF4-FFF2-40B4-BE49-F238E27FC236}">
                  <a16:creationId xmlns="" xmlns:a16="http://schemas.microsoft.com/office/drawing/2014/main" id="{63B99C3D-F802-403C-8BEA-55C8FF1ED116}"/>
                </a:ext>
              </a:extLst>
            </p:cNvPr>
            <p:cNvSpPr/>
            <p:nvPr/>
          </p:nvSpPr>
          <p:spPr bwMode="auto">
            <a:xfrm>
              <a:off x="3457451" y="4980283"/>
              <a:ext cx="2503273" cy="101371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latinLnBrk="1"/>
              <a:r>
                <a:rPr lang="zh-TW" altLang="en-US" sz="2800" b="1" dirty="0">
                  <a:solidFill>
                    <a:srgbClr val="F2A40D"/>
                  </a:solidFill>
                  <a:cs typeface="Arial" pitchFamily="34" charset="0"/>
                </a:rPr>
                <a:t>演算法</a:t>
              </a:r>
            </a:p>
          </p:txBody>
        </p:sp>
        <p:sp>
          <p:nvSpPr>
            <p:cNvPr id="146" name="íşḷîďé">
              <a:extLst>
                <a:ext uri="{FF2B5EF4-FFF2-40B4-BE49-F238E27FC236}">
                  <a16:creationId xmlns="" xmlns:a16="http://schemas.microsoft.com/office/drawing/2014/main" id="{2B9BFE36-46B3-436A-A238-BA19D0A37E07}"/>
                </a:ext>
              </a:extLst>
            </p:cNvPr>
            <p:cNvSpPr/>
            <p:nvPr/>
          </p:nvSpPr>
          <p:spPr>
            <a:xfrm>
              <a:off x="3751321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8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2060"/>
                  </a:solidFill>
                </a:rPr>
                <a:t>02</a:t>
              </a:r>
            </a:p>
          </p:txBody>
        </p:sp>
        <p:grpSp>
          <p:nvGrpSpPr>
            <p:cNvPr id="147" name="ï$ļiḋé">
              <a:extLst>
                <a:ext uri="{FF2B5EF4-FFF2-40B4-BE49-F238E27FC236}">
                  <a16:creationId xmlns="" xmlns:a16="http://schemas.microsoft.com/office/drawing/2014/main" id="{14F360FE-B659-4AC7-ADF5-7B7C4627E0FA}"/>
                </a:ext>
              </a:extLst>
            </p:cNvPr>
            <p:cNvGrpSpPr/>
            <p:nvPr/>
          </p:nvGrpSpPr>
          <p:grpSpPr>
            <a:xfrm>
              <a:off x="4301765" y="3933439"/>
              <a:ext cx="814644" cy="814644"/>
              <a:chOff x="3084858" y="2740847"/>
              <a:chExt cx="814644" cy="814644"/>
            </a:xfrm>
          </p:grpSpPr>
          <p:sp>
            <p:nvSpPr>
              <p:cNvPr id="158" name="iśḷíďé">
                <a:extLst>
                  <a:ext uri="{FF2B5EF4-FFF2-40B4-BE49-F238E27FC236}">
                    <a16:creationId xmlns="" xmlns:a16="http://schemas.microsoft.com/office/drawing/2014/main" id="{96E00C2F-F309-4882-B651-67EE6FAF5521}"/>
                  </a:ext>
                </a:extLst>
              </p:cNvPr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3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9" name="iš1iďê">
                <a:extLst>
                  <a:ext uri="{FF2B5EF4-FFF2-40B4-BE49-F238E27FC236}">
                    <a16:creationId xmlns="" xmlns:a16="http://schemas.microsoft.com/office/drawing/2014/main" id="{2C692D09-33C4-4AE8-99D1-218144D40D4C}"/>
                  </a:ext>
                </a:extLst>
              </p:cNvPr>
              <p:cNvSpPr/>
              <p:nvPr/>
            </p:nvSpPr>
            <p:spPr bwMode="auto">
              <a:xfrm>
                <a:off x="3318087" y="2973047"/>
                <a:ext cx="348184" cy="352086"/>
              </a:xfrm>
              <a:custGeom>
                <a:avLst/>
                <a:gdLst>
                  <a:gd name="connsiteX0" fmla="*/ 446492 w 598324"/>
                  <a:gd name="connsiteY0" fmla="*/ 409357 h 605028"/>
                  <a:gd name="connsiteX1" fmla="*/ 402334 w 598324"/>
                  <a:gd name="connsiteY1" fmla="*/ 453535 h 605028"/>
                  <a:gd name="connsiteX2" fmla="*/ 446492 w 598324"/>
                  <a:gd name="connsiteY2" fmla="*/ 497620 h 605028"/>
                  <a:gd name="connsiteX3" fmla="*/ 490650 w 598324"/>
                  <a:gd name="connsiteY3" fmla="*/ 453535 h 605028"/>
                  <a:gd name="connsiteX4" fmla="*/ 446492 w 598324"/>
                  <a:gd name="connsiteY4" fmla="*/ 409357 h 605028"/>
                  <a:gd name="connsiteX5" fmla="*/ 446492 w 598324"/>
                  <a:gd name="connsiteY5" fmla="*/ 301949 h 605028"/>
                  <a:gd name="connsiteX6" fmla="*/ 467879 w 598324"/>
                  <a:gd name="connsiteY6" fmla="*/ 323302 h 605028"/>
                  <a:gd name="connsiteX7" fmla="*/ 467879 w 598324"/>
                  <a:gd name="connsiteY7" fmla="*/ 338396 h 605028"/>
                  <a:gd name="connsiteX8" fmla="*/ 512867 w 598324"/>
                  <a:gd name="connsiteY8" fmla="*/ 356987 h 605028"/>
                  <a:gd name="connsiteX9" fmla="*/ 523560 w 598324"/>
                  <a:gd name="connsiteY9" fmla="*/ 346311 h 605028"/>
                  <a:gd name="connsiteX10" fmla="*/ 538679 w 598324"/>
                  <a:gd name="connsiteY10" fmla="*/ 340053 h 605028"/>
                  <a:gd name="connsiteX11" fmla="*/ 553798 w 598324"/>
                  <a:gd name="connsiteY11" fmla="*/ 346311 h 605028"/>
                  <a:gd name="connsiteX12" fmla="*/ 553798 w 598324"/>
                  <a:gd name="connsiteY12" fmla="*/ 376591 h 605028"/>
                  <a:gd name="connsiteX13" fmla="*/ 543196 w 598324"/>
                  <a:gd name="connsiteY13" fmla="*/ 387176 h 605028"/>
                  <a:gd name="connsiteX14" fmla="*/ 561726 w 598324"/>
                  <a:gd name="connsiteY14" fmla="*/ 432090 h 605028"/>
                  <a:gd name="connsiteX15" fmla="*/ 576844 w 598324"/>
                  <a:gd name="connsiteY15" fmla="*/ 432090 h 605028"/>
                  <a:gd name="connsiteX16" fmla="*/ 598324 w 598324"/>
                  <a:gd name="connsiteY16" fmla="*/ 453535 h 605028"/>
                  <a:gd name="connsiteX17" fmla="*/ 576844 w 598324"/>
                  <a:gd name="connsiteY17" fmla="*/ 474887 h 605028"/>
                  <a:gd name="connsiteX18" fmla="*/ 561726 w 598324"/>
                  <a:gd name="connsiteY18" fmla="*/ 474887 h 605028"/>
                  <a:gd name="connsiteX19" fmla="*/ 543196 w 598324"/>
                  <a:gd name="connsiteY19" fmla="*/ 519801 h 605028"/>
                  <a:gd name="connsiteX20" fmla="*/ 553798 w 598324"/>
                  <a:gd name="connsiteY20" fmla="*/ 530386 h 605028"/>
                  <a:gd name="connsiteX21" fmla="*/ 553798 w 598324"/>
                  <a:gd name="connsiteY21" fmla="*/ 560666 h 605028"/>
                  <a:gd name="connsiteX22" fmla="*/ 538679 w 598324"/>
                  <a:gd name="connsiteY22" fmla="*/ 566925 h 605028"/>
                  <a:gd name="connsiteX23" fmla="*/ 523560 w 598324"/>
                  <a:gd name="connsiteY23" fmla="*/ 560666 h 605028"/>
                  <a:gd name="connsiteX24" fmla="*/ 512867 w 598324"/>
                  <a:gd name="connsiteY24" fmla="*/ 549990 h 605028"/>
                  <a:gd name="connsiteX25" fmla="*/ 467879 w 598324"/>
                  <a:gd name="connsiteY25" fmla="*/ 568581 h 605028"/>
                  <a:gd name="connsiteX26" fmla="*/ 467879 w 598324"/>
                  <a:gd name="connsiteY26" fmla="*/ 583675 h 605028"/>
                  <a:gd name="connsiteX27" fmla="*/ 446492 w 598324"/>
                  <a:gd name="connsiteY27" fmla="*/ 605028 h 605028"/>
                  <a:gd name="connsiteX28" fmla="*/ 425105 w 598324"/>
                  <a:gd name="connsiteY28" fmla="*/ 583675 h 605028"/>
                  <a:gd name="connsiteX29" fmla="*/ 425105 w 598324"/>
                  <a:gd name="connsiteY29" fmla="*/ 568581 h 605028"/>
                  <a:gd name="connsiteX30" fmla="*/ 380117 w 598324"/>
                  <a:gd name="connsiteY30" fmla="*/ 549990 h 605028"/>
                  <a:gd name="connsiteX31" fmla="*/ 369424 w 598324"/>
                  <a:gd name="connsiteY31" fmla="*/ 560666 h 605028"/>
                  <a:gd name="connsiteX32" fmla="*/ 354305 w 598324"/>
                  <a:gd name="connsiteY32" fmla="*/ 566925 h 605028"/>
                  <a:gd name="connsiteX33" fmla="*/ 339186 w 598324"/>
                  <a:gd name="connsiteY33" fmla="*/ 560666 h 605028"/>
                  <a:gd name="connsiteX34" fmla="*/ 339186 w 598324"/>
                  <a:gd name="connsiteY34" fmla="*/ 530386 h 605028"/>
                  <a:gd name="connsiteX35" fmla="*/ 349880 w 598324"/>
                  <a:gd name="connsiteY35" fmla="*/ 519801 h 605028"/>
                  <a:gd name="connsiteX36" fmla="*/ 331258 w 598324"/>
                  <a:gd name="connsiteY36" fmla="*/ 474887 h 605028"/>
                  <a:gd name="connsiteX37" fmla="*/ 316139 w 598324"/>
                  <a:gd name="connsiteY37" fmla="*/ 474887 h 605028"/>
                  <a:gd name="connsiteX38" fmla="*/ 294752 w 598324"/>
                  <a:gd name="connsiteY38" fmla="*/ 453535 h 605028"/>
                  <a:gd name="connsiteX39" fmla="*/ 316139 w 598324"/>
                  <a:gd name="connsiteY39" fmla="*/ 432090 h 605028"/>
                  <a:gd name="connsiteX40" fmla="*/ 331258 w 598324"/>
                  <a:gd name="connsiteY40" fmla="*/ 432090 h 605028"/>
                  <a:gd name="connsiteX41" fmla="*/ 349788 w 598324"/>
                  <a:gd name="connsiteY41" fmla="*/ 387176 h 605028"/>
                  <a:gd name="connsiteX42" fmla="*/ 339186 w 598324"/>
                  <a:gd name="connsiteY42" fmla="*/ 376591 h 605028"/>
                  <a:gd name="connsiteX43" fmla="*/ 339186 w 598324"/>
                  <a:gd name="connsiteY43" fmla="*/ 346403 h 605028"/>
                  <a:gd name="connsiteX44" fmla="*/ 354305 w 598324"/>
                  <a:gd name="connsiteY44" fmla="*/ 340053 h 605028"/>
                  <a:gd name="connsiteX45" fmla="*/ 369424 w 598324"/>
                  <a:gd name="connsiteY45" fmla="*/ 346403 h 605028"/>
                  <a:gd name="connsiteX46" fmla="*/ 380117 w 598324"/>
                  <a:gd name="connsiteY46" fmla="*/ 356987 h 605028"/>
                  <a:gd name="connsiteX47" fmla="*/ 425105 w 598324"/>
                  <a:gd name="connsiteY47" fmla="*/ 338396 h 605028"/>
                  <a:gd name="connsiteX48" fmla="*/ 425105 w 598324"/>
                  <a:gd name="connsiteY48" fmla="*/ 323302 h 605028"/>
                  <a:gd name="connsiteX49" fmla="*/ 446492 w 598324"/>
                  <a:gd name="connsiteY49" fmla="*/ 301949 h 605028"/>
                  <a:gd name="connsiteX50" fmla="*/ 240216 w 598324"/>
                  <a:gd name="connsiteY50" fmla="*/ 158405 h 605028"/>
                  <a:gd name="connsiteX51" fmla="*/ 158638 w 598324"/>
                  <a:gd name="connsiteY51" fmla="*/ 239770 h 605028"/>
                  <a:gd name="connsiteX52" fmla="*/ 240216 w 598324"/>
                  <a:gd name="connsiteY52" fmla="*/ 321228 h 605028"/>
                  <a:gd name="connsiteX53" fmla="*/ 321701 w 598324"/>
                  <a:gd name="connsiteY53" fmla="*/ 239770 h 605028"/>
                  <a:gd name="connsiteX54" fmla="*/ 240216 w 598324"/>
                  <a:gd name="connsiteY54" fmla="*/ 158405 h 605028"/>
                  <a:gd name="connsiteX55" fmla="*/ 240216 w 598324"/>
                  <a:gd name="connsiteY55" fmla="*/ 0 h 605028"/>
                  <a:gd name="connsiteX56" fmla="*/ 280958 w 598324"/>
                  <a:gd name="connsiteY56" fmla="*/ 40683 h 605028"/>
                  <a:gd name="connsiteX57" fmla="*/ 280958 w 598324"/>
                  <a:gd name="connsiteY57" fmla="*/ 65442 h 605028"/>
                  <a:gd name="connsiteX58" fmla="*/ 334790 w 598324"/>
                  <a:gd name="connsiteY58" fmla="*/ 87808 h 605028"/>
                  <a:gd name="connsiteX59" fmla="*/ 352396 w 598324"/>
                  <a:gd name="connsiteY59" fmla="*/ 70228 h 605028"/>
                  <a:gd name="connsiteX60" fmla="*/ 410007 w 598324"/>
                  <a:gd name="connsiteY60" fmla="*/ 70228 h 605028"/>
                  <a:gd name="connsiteX61" fmla="*/ 410007 w 598324"/>
                  <a:gd name="connsiteY61" fmla="*/ 127755 h 605028"/>
                  <a:gd name="connsiteX62" fmla="*/ 392401 w 598324"/>
                  <a:gd name="connsiteY62" fmla="*/ 145335 h 605028"/>
                  <a:gd name="connsiteX63" fmla="*/ 414801 w 598324"/>
                  <a:gd name="connsiteY63" fmla="*/ 199088 h 605028"/>
                  <a:gd name="connsiteX64" fmla="*/ 439596 w 598324"/>
                  <a:gd name="connsiteY64" fmla="*/ 199088 h 605028"/>
                  <a:gd name="connsiteX65" fmla="*/ 480339 w 598324"/>
                  <a:gd name="connsiteY65" fmla="*/ 239770 h 605028"/>
                  <a:gd name="connsiteX66" fmla="*/ 463931 w 598324"/>
                  <a:gd name="connsiteY66" fmla="*/ 272169 h 605028"/>
                  <a:gd name="connsiteX67" fmla="*/ 446510 w 598324"/>
                  <a:gd name="connsiteY67" fmla="*/ 269224 h 605028"/>
                  <a:gd name="connsiteX68" fmla="*/ 393323 w 598324"/>
                  <a:gd name="connsiteY68" fmla="*/ 313404 h 605028"/>
                  <a:gd name="connsiteX69" fmla="*/ 385027 w 598324"/>
                  <a:gd name="connsiteY69" fmla="*/ 316810 h 605028"/>
                  <a:gd name="connsiteX70" fmla="*/ 354332 w 598324"/>
                  <a:gd name="connsiteY70" fmla="*/ 307330 h 605028"/>
                  <a:gd name="connsiteX71" fmla="*/ 315986 w 598324"/>
                  <a:gd name="connsiteY71" fmla="*/ 323253 h 605028"/>
                  <a:gd name="connsiteX72" fmla="*/ 300223 w 598324"/>
                  <a:gd name="connsiteY72" fmla="*/ 361359 h 605028"/>
                  <a:gd name="connsiteX73" fmla="*/ 309718 w 598324"/>
                  <a:gd name="connsiteY73" fmla="*/ 392009 h 605028"/>
                  <a:gd name="connsiteX74" fmla="*/ 306307 w 598324"/>
                  <a:gd name="connsiteY74" fmla="*/ 400293 h 605028"/>
                  <a:gd name="connsiteX75" fmla="*/ 262062 w 598324"/>
                  <a:gd name="connsiteY75" fmla="*/ 453401 h 605028"/>
                  <a:gd name="connsiteX76" fmla="*/ 265011 w 598324"/>
                  <a:gd name="connsiteY76" fmla="*/ 470981 h 605028"/>
                  <a:gd name="connsiteX77" fmla="*/ 240216 w 598324"/>
                  <a:gd name="connsiteY77" fmla="*/ 479633 h 605028"/>
                  <a:gd name="connsiteX78" fmla="*/ 199473 w 598324"/>
                  <a:gd name="connsiteY78" fmla="*/ 438950 h 605028"/>
                  <a:gd name="connsiteX79" fmla="*/ 199473 w 598324"/>
                  <a:gd name="connsiteY79" fmla="*/ 414099 h 605028"/>
                  <a:gd name="connsiteX80" fmla="*/ 145549 w 598324"/>
                  <a:gd name="connsiteY80" fmla="*/ 391825 h 605028"/>
                  <a:gd name="connsiteX81" fmla="*/ 128035 w 598324"/>
                  <a:gd name="connsiteY81" fmla="*/ 409313 h 605028"/>
                  <a:gd name="connsiteX82" fmla="*/ 99183 w 598324"/>
                  <a:gd name="connsiteY82" fmla="*/ 421278 h 605028"/>
                  <a:gd name="connsiteX83" fmla="*/ 70424 w 598324"/>
                  <a:gd name="connsiteY83" fmla="*/ 409313 h 605028"/>
                  <a:gd name="connsiteX84" fmla="*/ 70424 w 598324"/>
                  <a:gd name="connsiteY84" fmla="*/ 351786 h 605028"/>
                  <a:gd name="connsiteX85" fmla="*/ 87938 w 598324"/>
                  <a:gd name="connsiteY85" fmla="*/ 334298 h 605028"/>
                  <a:gd name="connsiteX86" fmla="*/ 65631 w 598324"/>
                  <a:gd name="connsiteY86" fmla="*/ 280453 h 605028"/>
                  <a:gd name="connsiteX87" fmla="*/ 40743 w 598324"/>
                  <a:gd name="connsiteY87" fmla="*/ 280453 h 605028"/>
                  <a:gd name="connsiteX88" fmla="*/ 0 w 598324"/>
                  <a:gd name="connsiteY88" fmla="*/ 239770 h 605028"/>
                  <a:gd name="connsiteX89" fmla="*/ 40743 w 598324"/>
                  <a:gd name="connsiteY89" fmla="*/ 199088 h 605028"/>
                  <a:gd name="connsiteX90" fmla="*/ 65631 w 598324"/>
                  <a:gd name="connsiteY90" fmla="*/ 199088 h 605028"/>
                  <a:gd name="connsiteX91" fmla="*/ 87938 w 598324"/>
                  <a:gd name="connsiteY91" fmla="*/ 145335 h 605028"/>
                  <a:gd name="connsiteX92" fmla="*/ 70424 w 598324"/>
                  <a:gd name="connsiteY92" fmla="*/ 127755 h 605028"/>
                  <a:gd name="connsiteX93" fmla="*/ 70424 w 598324"/>
                  <a:gd name="connsiteY93" fmla="*/ 70228 h 605028"/>
                  <a:gd name="connsiteX94" fmla="*/ 128035 w 598324"/>
                  <a:gd name="connsiteY94" fmla="*/ 70228 h 605028"/>
                  <a:gd name="connsiteX95" fmla="*/ 145549 w 598324"/>
                  <a:gd name="connsiteY95" fmla="*/ 87808 h 605028"/>
                  <a:gd name="connsiteX96" fmla="*/ 199473 w 598324"/>
                  <a:gd name="connsiteY96" fmla="*/ 65442 h 605028"/>
                  <a:gd name="connsiteX97" fmla="*/ 199473 w 598324"/>
                  <a:gd name="connsiteY97" fmla="*/ 40683 h 605028"/>
                  <a:gd name="connsiteX98" fmla="*/ 240216 w 598324"/>
                  <a:gd name="connsiteY98" fmla="*/ 0 h 60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8324" h="605028">
                    <a:moveTo>
                      <a:pt x="446492" y="409357"/>
                    </a:moveTo>
                    <a:cubicBezTo>
                      <a:pt x="422062" y="409357"/>
                      <a:pt x="402334" y="429145"/>
                      <a:pt x="402334" y="453535"/>
                    </a:cubicBezTo>
                    <a:cubicBezTo>
                      <a:pt x="402334" y="477832"/>
                      <a:pt x="422062" y="497620"/>
                      <a:pt x="446492" y="497620"/>
                    </a:cubicBezTo>
                    <a:cubicBezTo>
                      <a:pt x="470922" y="497620"/>
                      <a:pt x="490650" y="477832"/>
                      <a:pt x="490650" y="453535"/>
                    </a:cubicBezTo>
                    <a:cubicBezTo>
                      <a:pt x="490650" y="429145"/>
                      <a:pt x="470922" y="409357"/>
                      <a:pt x="446492" y="409357"/>
                    </a:cubicBezTo>
                    <a:close/>
                    <a:moveTo>
                      <a:pt x="446492" y="301949"/>
                    </a:moveTo>
                    <a:cubicBezTo>
                      <a:pt x="458292" y="301949"/>
                      <a:pt x="467879" y="311521"/>
                      <a:pt x="467879" y="323302"/>
                    </a:cubicBezTo>
                    <a:lnTo>
                      <a:pt x="467879" y="338396"/>
                    </a:lnTo>
                    <a:cubicBezTo>
                      <a:pt x="484381" y="341433"/>
                      <a:pt x="499684" y="347876"/>
                      <a:pt x="512867" y="356987"/>
                    </a:cubicBezTo>
                    <a:lnTo>
                      <a:pt x="523560" y="346311"/>
                    </a:lnTo>
                    <a:cubicBezTo>
                      <a:pt x="527709" y="342169"/>
                      <a:pt x="533240" y="340053"/>
                      <a:pt x="538679" y="340053"/>
                    </a:cubicBezTo>
                    <a:cubicBezTo>
                      <a:pt x="544210" y="340053"/>
                      <a:pt x="549649" y="342169"/>
                      <a:pt x="553798" y="346311"/>
                    </a:cubicBezTo>
                    <a:cubicBezTo>
                      <a:pt x="562187" y="354686"/>
                      <a:pt x="562187" y="368216"/>
                      <a:pt x="553798" y="376591"/>
                    </a:cubicBezTo>
                    <a:lnTo>
                      <a:pt x="543196" y="387176"/>
                    </a:lnTo>
                    <a:cubicBezTo>
                      <a:pt x="552323" y="400429"/>
                      <a:pt x="558776" y="415707"/>
                      <a:pt x="561726" y="432090"/>
                    </a:cubicBezTo>
                    <a:lnTo>
                      <a:pt x="576844" y="432090"/>
                    </a:lnTo>
                    <a:cubicBezTo>
                      <a:pt x="588737" y="432090"/>
                      <a:pt x="598324" y="441662"/>
                      <a:pt x="598324" y="453535"/>
                    </a:cubicBezTo>
                    <a:cubicBezTo>
                      <a:pt x="598324" y="465315"/>
                      <a:pt x="588737" y="474887"/>
                      <a:pt x="576844" y="474887"/>
                    </a:cubicBezTo>
                    <a:lnTo>
                      <a:pt x="561726" y="474887"/>
                    </a:lnTo>
                    <a:cubicBezTo>
                      <a:pt x="558776" y="491270"/>
                      <a:pt x="552323" y="506548"/>
                      <a:pt x="543196" y="519801"/>
                    </a:cubicBezTo>
                    <a:lnTo>
                      <a:pt x="553798" y="530386"/>
                    </a:lnTo>
                    <a:cubicBezTo>
                      <a:pt x="562187" y="538761"/>
                      <a:pt x="562187" y="552291"/>
                      <a:pt x="553798" y="560666"/>
                    </a:cubicBezTo>
                    <a:cubicBezTo>
                      <a:pt x="549649" y="564808"/>
                      <a:pt x="544210" y="566925"/>
                      <a:pt x="538679" y="566925"/>
                    </a:cubicBezTo>
                    <a:cubicBezTo>
                      <a:pt x="533240" y="566925"/>
                      <a:pt x="527709" y="564808"/>
                      <a:pt x="523560" y="560666"/>
                    </a:cubicBezTo>
                    <a:lnTo>
                      <a:pt x="512867" y="549990"/>
                    </a:lnTo>
                    <a:cubicBezTo>
                      <a:pt x="499592" y="559101"/>
                      <a:pt x="484381" y="565544"/>
                      <a:pt x="467879" y="568581"/>
                    </a:cubicBezTo>
                    <a:lnTo>
                      <a:pt x="467879" y="583675"/>
                    </a:lnTo>
                    <a:cubicBezTo>
                      <a:pt x="467879" y="595456"/>
                      <a:pt x="458292" y="605028"/>
                      <a:pt x="446492" y="605028"/>
                    </a:cubicBezTo>
                    <a:cubicBezTo>
                      <a:pt x="434692" y="605028"/>
                      <a:pt x="425105" y="595456"/>
                      <a:pt x="425105" y="583675"/>
                    </a:cubicBezTo>
                    <a:lnTo>
                      <a:pt x="425105" y="568581"/>
                    </a:lnTo>
                    <a:cubicBezTo>
                      <a:pt x="408603" y="565544"/>
                      <a:pt x="393392" y="559101"/>
                      <a:pt x="380117" y="549990"/>
                    </a:cubicBezTo>
                    <a:lnTo>
                      <a:pt x="369424" y="560666"/>
                    </a:lnTo>
                    <a:cubicBezTo>
                      <a:pt x="365275" y="564808"/>
                      <a:pt x="359836" y="566925"/>
                      <a:pt x="354305" y="566925"/>
                    </a:cubicBezTo>
                    <a:cubicBezTo>
                      <a:pt x="348866" y="566925"/>
                      <a:pt x="343335" y="564808"/>
                      <a:pt x="339186" y="560666"/>
                    </a:cubicBezTo>
                    <a:cubicBezTo>
                      <a:pt x="330797" y="552291"/>
                      <a:pt x="330797" y="538761"/>
                      <a:pt x="339186" y="530386"/>
                    </a:cubicBezTo>
                    <a:lnTo>
                      <a:pt x="349880" y="519801"/>
                    </a:lnTo>
                    <a:cubicBezTo>
                      <a:pt x="340661" y="506548"/>
                      <a:pt x="334300" y="491270"/>
                      <a:pt x="331258" y="474887"/>
                    </a:cubicBezTo>
                    <a:lnTo>
                      <a:pt x="316139" y="474887"/>
                    </a:lnTo>
                    <a:cubicBezTo>
                      <a:pt x="304340" y="474887"/>
                      <a:pt x="294752" y="465315"/>
                      <a:pt x="294752" y="453535"/>
                    </a:cubicBezTo>
                    <a:cubicBezTo>
                      <a:pt x="294752" y="441662"/>
                      <a:pt x="304340" y="432090"/>
                      <a:pt x="316139" y="432090"/>
                    </a:cubicBezTo>
                    <a:lnTo>
                      <a:pt x="331258" y="432090"/>
                    </a:lnTo>
                    <a:cubicBezTo>
                      <a:pt x="334300" y="415707"/>
                      <a:pt x="340661" y="400429"/>
                      <a:pt x="349788" y="387176"/>
                    </a:cubicBezTo>
                    <a:lnTo>
                      <a:pt x="339186" y="376591"/>
                    </a:lnTo>
                    <a:cubicBezTo>
                      <a:pt x="330797" y="368216"/>
                      <a:pt x="330797" y="354686"/>
                      <a:pt x="339186" y="346403"/>
                    </a:cubicBezTo>
                    <a:cubicBezTo>
                      <a:pt x="343335" y="342169"/>
                      <a:pt x="348866" y="340053"/>
                      <a:pt x="354305" y="340053"/>
                    </a:cubicBezTo>
                    <a:cubicBezTo>
                      <a:pt x="359836" y="340053"/>
                      <a:pt x="365275" y="342169"/>
                      <a:pt x="369424" y="346403"/>
                    </a:cubicBezTo>
                    <a:lnTo>
                      <a:pt x="380117" y="356987"/>
                    </a:lnTo>
                    <a:cubicBezTo>
                      <a:pt x="393392" y="347876"/>
                      <a:pt x="408603" y="341433"/>
                      <a:pt x="425105" y="338396"/>
                    </a:cubicBezTo>
                    <a:lnTo>
                      <a:pt x="425105" y="323302"/>
                    </a:lnTo>
                    <a:cubicBezTo>
                      <a:pt x="425105" y="311521"/>
                      <a:pt x="434692" y="301949"/>
                      <a:pt x="446492" y="301949"/>
                    </a:cubicBezTo>
                    <a:close/>
                    <a:moveTo>
                      <a:pt x="240216" y="158405"/>
                    </a:moveTo>
                    <a:cubicBezTo>
                      <a:pt x="195141" y="158405"/>
                      <a:pt x="158638" y="194854"/>
                      <a:pt x="158638" y="239770"/>
                    </a:cubicBezTo>
                    <a:cubicBezTo>
                      <a:pt x="158638" y="284779"/>
                      <a:pt x="195141" y="321228"/>
                      <a:pt x="240216" y="321228"/>
                    </a:cubicBezTo>
                    <a:cubicBezTo>
                      <a:pt x="285198" y="321228"/>
                      <a:pt x="321701" y="284779"/>
                      <a:pt x="321701" y="239770"/>
                    </a:cubicBezTo>
                    <a:cubicBezTo>
                      <a:pt x="321701" y="194854"/>
                      <a:pt x="285198" y="158405"/>
                      <a:pt x="240216" y="158405"/>
                    </a:cubicBezTo>
                    <a:close/>
                    <a:moveTo>
                      <a:pt x="240216" y="0"/>
                    </a:moveTo>
                    <a:cubicBezTo>
                      <a:pt x="262707" y="0"/>
                      <a:pt x="280958" y="18224"/>
                      <a:pt x="280958" y="40683"/>
                    </a:cubicBezTo>
                    <a:lnTo>
                      <a:pt x="280958" y="65442"/>
                    </a:lnTo>
                    <a:cubicBezTo>
                      <a:pt x="300316" y="69952"/>
                      <a:pt x="318383" y="77592"/>
                      <a:pt x="334790" y="87808"/>
                    </a:cubicBezTo>
                    <a:lnTo>
                      <a:pt x="352396" y="70228"/>
                    </a:lnTo>
                    <a:cubicBezTo>
                      <a:pt x="368251" y="54397"/>
                      <a:pt x="394061" y="54397"/>
                      <a:pt x="410007" y="70228"/>
                    </a:cubicBezTo>
                    <a:cubicBezTo>
                      <a:pt x="425954" y="86152"/>
                      <a:pt x="425954" y="111924"/>
                      <a:pt x="410007" y="127755"/>
                    </a:cubicBezTo>
                    <a:lnTo>
                      <a:pt x="392401" y="145335"/>
                    </a:lnTo>
                    <a:cubicBezTo>
                      <a:pt x="402633" y="161718"/>
                      <a:pt x="410284" y="179759"/>
                      <a:pt x="414801" y="199088"/>
                    </a:cubicBezTo>
                    <a:lnTo>
                      <a:pt x="439596" y="199088"/>
                    </a:lnTo>
                    <a:cubicBezTo>
                      <a:pt x="462088" y="199088"/>
                      <a:pt x="480339" y="217312"/>
                      <a:pt x="480339" y="239770"/>
                    </a:cubicBezTo>
                    <a:cubicBezTo>
                      <a:pt x="480339" y="253117"/>
                      <a:pt x="473887" y="264806"/>
                      <a:pt x="463931" y="272169"/>
                    </a:cubicBezTo>
                    <a:cubicBezTo>
                      <a:pt x="458493" y="270328"/>
                      <a:pt x="452594" y="269224"/>
                      <a:pt x="446510" y="269224"/>
                    </a:cubicBezTo>
                    <a:cubicBezTo>
                      <a:pt x="420055" y="269224"/>
                      <a:pt x="397932" y="288277"/>
                      <a:pt x="393323" y="313404"/>
                    </a:cubicBezTo>
                    <a:cubicBezTo>
                      <a:pt x="390466" y="314509"/>
                      <a:pt x="387700" y="315614"/>
                      <a:pt x="385027" y="316810"/>
                    </a:cubicBezTo>
                    <a:cubicBezTo>
                      <a:pt x="375994" y="310643"/>
                      <a:pt x="365485" y="307330"/>
                      <a:pt x="354332" y="307330"/>
                    </a:cubicBezTo>
                    <a:cubicBezTo>
                      <a:pt x="339860" y="307330"/>
                      <a:pt x="326218" y="312944"/>
                      <a:pt x="315986" y="323253"/>
                    </a:cubicBezTo>
                    <a:cubicBezTo>
                      <a:pt x="305846" y="333378"/>
                      <a:pt x="300223" y="346908"/>
                      <a:pt x="300223" y="361359"/>
                    </a:cubicBezTo>
                    <a:cubicBezTo>
                      <a:pt x="300223" y="372496"/>
                      <a:pt x="303542" y="383081"/>
                      <a:pt x="309718" y="392009"/>
                    </a:cubicBezTo>
                    <a:cubicBezTo>
                      <a:pt x="308427" y="394770"/>
                      <a:pt x="307321" y="397531"/>
                      <a:pt x="306307" y="400293"/>
                    </a:cubicBezTo>
                    <a:cubicBezTo>
                      <a:pt x="281142" y="404987"/>
                      <a:pt x="262062" y="426985"/>
                      <a:pt x="262062" y="453401"/>
                    </a:cubicBezTo>
                    <a:cubicBezTo>
                      <a:pt x="262062" y="459568"/>
                      <a:pt x="263168" y="465459"/>
                      <a:pt x="265011" y="470981"/>
                    </a:cubicBezTo>
                    <a:cubicBezTo>
                      <a:pt x="258098" y="476320"/>
                      <a:pt x="249618" y="479633"/>
                      <a:pt x="240216" y="479633"/>
                    </a:cubicBezTo>
                    <a:cubicBezTo>
                      <a:pt x="217724" y="479633"/>
                      <a:pt x="199473" y="461409"/>
                      <a:pt x="199473" y="438950"/>
                    </a:cubicBezTo>
                    <a:lnTo>
                      <a:pt x="199473" y="414099"/>
                    </a:lnTo>
                    <a:cubicBezTo>
                      <a:pt x="180116" y="409589"/>
                      <a:pt x="161956" y="402041"/>
                      <a:pt x="145549" y="391825"/>
                    </a:cubicBezTo>
                    <a:lnTo>
                      <a:pt x="128035" y="409313"/>
                    </a:lnTo>
                    <a:cubicBezTo>
                      <a:pt x="120016" y="417320"/>
                      <a:pt x="109599" y="421278"/>
                      <a:pt x="99183" y="421278"/>
                    </a:cubicBezTo>
                    <a:cubicBezTo>
                      <a:pt x="88767" y="421278"/>
                      <a:pt x="78351" y="417320"/>
                      <a:pt x="70424" y="409313"/>
                    </a:cubicBezTo>
                    <a:cubicBezTo>
                      <a:pt x="54477" y="393481"/>
                      <a:pt x="54477" y="367710"/>
                      <a:pt x="70424" y="351786"/>
                    </a:cubicBezTo>
                    <a:lnTo>
                      <a:pt x="87938" y="334298"/>
                    </a:lnTo>
                    <a:cubicBezTo>
                      <a:pt x="77706" y="317915"/>
                      <a:pt x="70147" y="299782"/>
                      <a:pt x="65631" y="280453"/>
                    </a:cubicBezTo>
                    <a:lnTo>
                      <a:pt x="40743" y="280453"/>
                    </a:lnTo>
                    <a:cubicBezTo>
                      <a:pt x="18251" y="280453"/>
                      <a:pt x="0" y="262229"/>
                      <a:pt x="0" y="239770"/>
                    </a:cubicBezTo>
                    <a:cubicBezTo>
                      <a:pt x="0" y="217312"/>
                      <a:pt x="18251" y="199088"/>
                      <a:pt x="40743" y="199088"/>
                    </a:cubicBezTo>
                    <a:lnTo>
                      <a:pt x="65631" y="199088"/>
                    </a:lnTo>
                    <a:cubicBezTo>
                      <a:pt x="70147" y="179759"/>
                      <a:pt x="77706" y="161718"/>
                      <a:pt x="87938" y="145335"/>
                    </a:cubicBezTo>
                    <a:lnTo>
                      <a:pt x="70424" y="127755"/>
                    </a:lnTo>
                    <a:cubicBezTo>
                      <a:pt x="54477" y="111924"/>
                      <a:pt x="54477" y="86152"/>
                      <a:pt x="70424" y="70228"/>
                    </a:cubicBezTo>
                    <a:cubicBezTo>
                      <a:pt x="86278" y="54397"/>
                      <a:pt x="112088" y="54397"/>
                      <a:pt x="128035" y="70228"/>
                    </a:cubicBezTo>
                    <a:lnTo>
                      <a:pt x="145549" y="87808"/>
                    </a:lnTo>
                    <a:cubicBezTo>
                      <a:pt x="161956" y="77592"/>
                      <a:pt x="180116" y="69952"/>
                      <a:pt x="199473" y="65442"/>
                    </a:cubicBezTo>
                    <a:lnTo>
                      <a:pt x="199473" y="40683"/>
                    </a:lnTo>
                    <a:cubicBezTo>
                      <a:pt x="199473" y="18224"/>
                      <a:pt x="217724" y="0"/>
                      <a:pt x="2402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8" name="îŝļîḋe">
              <a:extLst>
                <a:ext uri="{FF2B5EF4-FFF2-40B4-BE49-F238E27FC236}">
                  <a16:creationId xmlns="" xmlns:a16="http://schemas.microsoft.com/office/drawing/2014/main" id="{5A9D89D4-AFDF-4ED5-8FEA-A6EA150963E8}"/>
                </a:ext>
              </a:extLst>
            </p:cNvPr>
            <p:cNvSpPr/>
            <p:nvPr/>
          </p:nvSpPr>
          <p:spPr bwMode="auto">
            <a:xfrm>
              <a:off x="6238456" y="4980283"/>
              <a:ext cx="2503273" cy="101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latinLnBrk="1"/>
              <a:r>
                <a:rPr lang="zh-TW" altLang="en-US" sz="2800" b="1" dirty="0">
                  <a:solidFill>
                    <a:srgbClr val="0070C0"/>
                  </a:solidFill>
                  <a:cs typeface="Arial" pitchFamily="34" charset="0"/>
                </a:rPr>
                <a:t>介面</a:t>
              </a:r>
            </a:p>
          </p:txBody>
        </p:sp>
        <p:sp>
          <p:nvSpPr>
            <p:cNvPr id="149" name="îšḻîdé">
              <a:extLst>
                <a:ext uri="{FF2B5EF4-FFF2-40B4-BE49-F238E27FC236}">
                  <a16:creationId xmlns="" xmlns:a16="http://schemas.microsoft.com/office/drawing/2014/main" id="{E543C3EB-3D9E-435E-B525-B7DA67227741}"/>
                </a:ext>
              </a:extLst>
            </p:cNvPr>
            <p:cNvSpPr/>
            <p:nvPr/>
          </p:nvSpPr>
          <p:spPr>
            <a:xfrm>
              <a:off x="6532326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8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2060"/>
                  </a:solidFill>
                </a:rPr>
                <a:t>03</a:t>
              </a:r>
            </a:p>
          </p:txBody>
        </p:sp>
        <p:grpSp>
          <p:nvGrpSpPr>
            <p:cNvPr id="150" name="ísļiḍè">
              <a:extLst>
                <a:ext uri="{FF2B5EF4-FFF2-40B4-BE49-F238E27FC236}">
                  <a16:creationId xmlns="" xmlns:a16="http://schemas.microsoft.com/office/drawing/2014/main" id="{D42D50B4-BB6F-442D-BD13-C983A21D3698}"/>
                </a:ext>
              </a:extLst>
            </p:cNvPr>
            <p:cNvGrpSpPr/>
            <p:nvPr/>
          </p:nvGrpSpPr>
          <p:grpSpPr>
            <a:xfrm>
              <a:off x="7082770" y="3933439"/>
              <a:ext cx="814644" cy="814644"/>
              <a:chOff x="3084858" y="2740847"/>
              <a:chExt cx="814644" cy="814644"/>
            </a:xfrm>
          </p:grpSpPr>
          <p:sp>
            <p:nvSpPr>
              <p:cNvPr id="156" name="îśḻiḑe">
                <a:extLst>
                  <a:ext uri="{FF2B5EF4-FFF2-40B4-BE49-F238E27FC236}">
                    <a16:creationId xmlns="" xmlns:a16="http://schemas.microsoft.com/office/drawing/2014/main" id="{E8E1B7B1-F65A-4FEE-90F7-6DDB8660D837}"/>
                  </a:ext>
                </a:extLst>
              </p:cNvPr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rgbClr val="0070C0"/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7" name="ïS1ídé">
                <a:extLst>
                  <a:ext uri="{FF2B5EF4-FFF2-40B4-BE49-F238E27FC236}">
                    <a16:creationId xmlns="" xmlns:a16="http://schemas.microsoft.com/office/drawing/2014/main" id="{E633C2D2-9A8F-4E91-9464-BB0C6A0FB67C}"/>
                  </a:ext>
                </a:extLst>
              </p:cNvPr>
              <p:cNvSpPr/>
              <p:nvPr/>
            </p:nvSpPr>
            <p:spPr bwMode="auto">
              <a:xfrm>
                <a:off x="3316136" y="2974766"/>
                <a:ext cx="352086" cy="348646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606792" h="600865">
                    <a:moveTo>
                      <a:pt x="393081" y="218824"/>
                    </a:moveTo>
                    <a:lnTo>
                      <a:pt x="473023" y="218824"/>
                    </a:lnTo>
                    <a:cubicBezTo>
                      <a:pt x="476931" y="218824"/>
                      <a:pt x="480247" y="221663"/>
                      <a:pt x="480839" y="225567"/>
                    </a:cubicBezTo>
                    <a:lnTo>
                      <a:pt x="493156" y="311448"/>
                    </a:lnTo>
                    <a:cubicBezTo>
                      <a:pt x="493393" y="313695"/>
                      <a:pt x="492801" y="316061"/>
                      <a:pt x="491261" y="317717"/>
                    </a:cubicBezTo>
                    <a:cubicBezTo>
                      <a:pt x="489840" y="319492"/>
                      <a:pt x="487590" y="320438"/>
                      <a:pt x="485340" y="320438"/>
                    </a:cubicBezTo>
                    <a:lnTo>
                      <a:pt x="398529" y="320438"/>
                    </a:lnTo>
                    <a:cubicBezTo>
                      <a:pt x="394384" y="320438"/>
                      <a:pt x="390949" y="317244"/>
                      <a:pt x="390712" y="313104"/>
                    </a:cubicBezTo>
                    <a:lnTo>
                      <a:pt x="385264" y="227105"/>
                    </a:lnTo>
                    <a:cubicBezTo>
                      <a:pt x="385146" y="224975"/>
                      <a:pt x="385975" y="222846"/>
                      <a:pt x="387396" y="221308"/>
                    </a:cubicBezTo>
                    <a:cubicBezTo>
                      <a:pt x="388936" y="219770"/>
                      <a:pt x="390949" y="218824"/>
                      <a:pt x="393081" y="218824"/>
                    </a:cubicBezTo>
                    <a:close/>
                    <a:moveTo>
                      <a:pt x="258950" y="218824"/>
                    </a:moveTo>
                    <a:lnTo>
                      <a:pt x="347772" y="218824"/>
                    </a:lnTo>
                    <a:cubicBezTo>
                      <a:pt x="351917" y="218824"/>
                      <a:pt x="355351" y="222018"/>
                      <a:pt x="355588" y="226158"/>
                    </a:cubicBezTo>
                    <a:lnTo>
                      <a:pt x="361036" y="312157"/>
                    </a:lnTo>
                    <a:cubicBezTo>
                      <a:pt x="361154" y="314287"/>
                      <a:pt x="360443" y="316416"/>
                      <a:pt x="358904" y="317954"/>
                    </a:cubicBezTo>
                    <a:cubicBezTo>
                      <a:pt x="357483" y="319492"/>
                      <a:pt x="355351" y="320438"/>
                      <a:pt x="353219" y="320438"/>
                    </a:cubicBezTo>
                    <a:lnTo>
                      <a:pt x="253621" y="320438"/>
                    </a:lnTo>
                    <a:cubicBezTo>
                      <a:pt x="251371" y="320438"/>
                      <a:pt x="249358" y="319492"/>
                      <a:pt x="247818" y="317954"/>
                    </a:cubicBezTo>
                    <a:cubicBezTo>
                      <a:pt x="246397" y="316416"/>
                      <a:pt x="245568" y="314287"/>
                      <a:pt x="245686" y="312157"/>
                    </a:cubicBezTo>
                    <a:lnTo>
                      <a:pt x="251134" y="226158"/>
                    </a:lnTo>
                    <a:cubicBezTo>
                      <a:pt x="251371" y="222018"/>
                      <a:pt x="254805" y="218824"/>
                      <a:pt x="258950" y="218824"/>
                    </a:cubicBezTo>
                    <a:close/>
                    <a:moveTo>
                      <a:pt x="133685" y="218824"/>
                    </a:moveTo>
                    <a:lnTo>
                      <a:pt x="213575" y="218824"/>
                    </a:lnTo>
                    <a:cubicBezTo>
                      <a:pt x="215706" y="218824"/>
                      <a:pt x="217836" y="219770"/>
                      <a:pt x="219256" y="221308"/>
                    </a:cubicBezTo>
                    <a:cubicBezTo>
                      <a:pt x="220795" y="222846"/>
                      <a:pt x="221505" y="224975"/>
                      <a:pt x="221387" y="227105"/>
                    </a:cubicBezTo>
                    <a:lnTo>
                      <a:pt x="216061" y="313104"/>
                    </a:lnTo>
                    <a:cubicBezTo>
                      <a:pt x="215706" y="317244"/>
                      <a:pt x="212273" y="320438"/>
                      <a:pt x="208131" y="320438"/>
                    </a:cubicBezTo>
                    <a:lnTo>
                      <a:pt x="121376" y="320438"/>
                    </a:lnTo>
                    <a:cubicBezTo>
                      <a:pt x="119127" y="320438"/>
                      <a:pt x="116997" y="319492"/>
                      <a:pt x="115458" y="317717"/>
                    </a:cubicBezTo>
                    <a:cubicBezTo>
                      <a:pt x="114038" y="316061"/>
                      <a:pt x="113328" y="313695"/>
                      <a:pt x="113683" y="311448"/>
                    </a:cubicBezTo>
                    <a:lnTo>
                      <a:pt x="125992" y="225567"/>
                    </a:lnTo>
                    <a:cubicBezTo>
                      <a:pt x="126466" y="221663"/>
                      <a:pt x="129779" y="218824"/>
                      <a:pt x="133685" y="218824"/>
                    </a:cubicBezTo>
                    <a:close/>
                    <a:moveTo>
                      <a:pt x="384897" y="87713"/>
                    </a:moveTo>
                    <a:lnTo>
                      <a:pt x="454199" y="87713"/>
                    </a:lnTo>
                    <a:cubicBezTo>
                      <a:pt x="458108" y="87713"/>
                      <a:pt x="461425" y="90552"/>
                      <a:pt x="462017" y="94456"/>
                    </a:cubicBezTo>
                    <a:lnTo>
                      <a:pt x="474338" y="180455"/>
                    </a:lnTo>
                    <a:cubicBezTo>
                      <a:pt x="474693" y="182703"/>
                      <a:pt x="473982" y="184950"/>
                      <a:pt x="472442" y="186606"/>
                    </a:cubicBezTo>
                    <a:cubicBezTo>
                      <a:pt x="471021" y="188381"/>
                      <a:pt x="468888" y="189327"/>
                      <a:pt x="466519" y="189327"/>
                    </a:cubicBezTo>
                    <a:lnTo>
                      <a:pt x="390346" y="189327"/>
                    </a:lnTo>
                    <a:cubicBezTo>
                      <a:pt x="386200" y="189327"/>
                      <a:pt x="382765" y="186133"/>
                      <a:pt x="382409" y="181993"/>
                    </a:cubicBezTo>
                    <a:lnTo>
                      <a:pt x="377078" y="96112"/>
                    </a:lnTo>
                    <a:cubicBezTo>
                      <a:pt x="376960" y="93864"/>
                      <a:pt x="377671" y="91735"/>
                      <a:pt x="379211" y="90197"/>
                    </a:cubicBezTo>
                    <a:cubicBezTo>
                      <a:pt x="380632" y="88659"/>
                      <a:pt x="382765" y="87713"/>
                      <a:pt x="384897" y="87713"/>
                    </a:cubicBezTo>
                    <a:close/>
                    <a:moveTo>
                      <a:pt x="267091" y="87713"/>
                    </a:moveTo>
                    <a:lnTo>
                      <a:pt x="339583" y="87713"/>
                    </a:lnTo>
                    <a:cubicBezTo>
                      <a:pt x="343729" y="87713"/>
                      <a:pt x="347164" y="90907"/>
                      <a:pt x="347401" y="95047"/>
                    </a:cubicBezTo>
                    <a:lnTo>
                      <a:pt x="352850" y="181046"/>
                    </a:lnTo>
                    <a:cubicBezTo>
                      <a:pt x="352968" y="183176"/>
                      <a:pt x="352139" y="185305"/>
                      <a:pt x="350717" y="186843"/>
                    </a:cubicBezTo>
                    <a:cubicBezTo>
                      <a:pt x="349178" y="188499"/>
                      <a:pt x="347164" y="189327"/>
                      <a:pt x="344913" y="189327"/>
                    </a:cubicBezTo>
                    <a:lnTo>
                      <a:pt x="261760" y="189327"/>
                    </a:lnTo>
                    <a:cubicBezTo>
                      <a:pt x="259628" y="189327"/>
                      <a:pt x="257496" y="188499"/>
                      <a:pt x="256075" y="186843"/>
                    </a:cubicBezTo>
                    <a:cubicBezTo>
                      <a:pt x="254535" y="185305"/>
                      <a:pt x="253824" y="183176"/>
                      <a:pt x="253942" y="181046"/>
                    </a:cubicBezTo>
                    <a:lnTo>
                      <a:pt x="259273" y="95047"/>
                    </a:lnTo>
                    <a:cubicBezTo>
                      <a:pt x="259510" y="90907"/>
                      <a:pt x="262945" y="87713"/>
                      <a:pt x="267091" y="87713"/>
                    </a:cubicBezTo>
                    <a:close/>
                    <a:moveTo>
                      <a:pt x="152525" y="87713"/>
                    </a:moveTo>
                    <a:lnTo>
                      <a:pt x="221761" y="87713"/>
                    </a:lnTo>
                    <a:cubicBezTo>
                      <a:pt x="223891" y="87713"/>
                      <a:pt x="226021" y="88659"/>
                      <a:pt x="227441" y="90197"/>
                    </a:cubicBezTo>
                    <a:cubicBezTo>
                      <a:pt x="228980" y="91735"/>
                      <a:pt x="229690" y="93864"/>
                      <a:pt x="229572" y="96112"/>
                    </a:cubicBezTo>
                    <a:lnTo>
                      <a:pt x="224246" y="181993"/>
                    </a:lnTo>
                    <a:cubicBezTo>
                      <a:pt x="224009" y="186133"/>
                      <a:pt x="220577" y="189327"/>
                      <a:pt x="216435" y="189327"/>
                    </a:cubicBezTo>
                    <a:lnTo>
                      <a:pt x="140217" y="189327"/>
                    </a:lnTo>
                    <a:cubicBezTo>
                      <a:pt x="137968" y="189327"/>
                      <a:pt x="135720" y="188381"/>
                      <a:pt x="134299" y="186606"/>
                    </a:cubicBezTo>
                    <a:cubicBezTo>
                      <a:pt x="132761" y="184950"/>
                      <a:pt x="132169" y="182703"/>
                      <a:pt x="132406" y="180455"/>
                    </a:cubicBezTo>
                    <a:lnTo>
                      <a:pt x="144714" y="94456"/>
                    </a:lnTo>
                    <a:cubicBezTo>
                      <a:pt x="145306" y="90552"/>
                      <a:pt x="148620" y="87713"/>
                      <a:pt x="152525" y="87713"/>
                    </a:cubicBezTo>
                    <a:close/>
                    <a:moveTo>
                      <a:pt x="110821" y="65975"/>
                    </a:moveTo>
                    <a:lnTo>
                      <a:pt x="71157" y="342879"/>
                    </a:lnTo>
                    <a:lnTo>
                      <a:pt x="535635" y="342879"/>
                    </a:lnTo>
                    <a:lnTo>
                      <a:pt x="495853" y="65975"/>
                    </a:lnTo>
                    <a:close/>
                    <a:moveTo>
                      <a:pt x="82169" y="0"/>
                    </a:moveTo>
                    <a:lnTo>
                      <a:pt x="524505" y="0"/>
                    </a:lnTo>
                    <a:cubicBezTo>
                      <a:pt x="540962" y="0"/>
                      <a:pt x="554934" y="12060"/>
                      <a:pt x="557183" y="28258"/>
                    </a:cubicBezTo>
                    <a:lnTo>
                      <a:pt x="606200" y="369718"/>
                    </a:lnTo>
                    <a:cubicBezTo>
                      <a:pt x="606555" y="371728"/>
                      <a:pt x="606792" y="373738"/>
                      <a:pt x="606792" y="375866"/>
                    </a:cubicBezTo>
                    <a:cubicBezTo>
                      <a:pt x="606792" y="376102"/>
                      <a:pt x="606674" y="376339"/>
                      <a:pt x="606674" y="376457"/>
                    </a:cubicBezTo>
                    <a:lnTo>
                      <a:pt x="606674" y="430372"/>
                    </a:lnTo>
                    <a:cubicBezTo>
                      <a:pt x="606674" y="448580"/>
                      <a:pt x="591874" y="463359"/>
                      <a:pt x="573640" y="463359"/>
                    </a:cubicBezTo>
                    <a:lnTo>
                      <a:pt x="372718" y="463359"/>
                    </a:lnTo>
                    <a:lnTo>
                      <a:pt x="372718" y="530989"/>
                    </a:lnTo>
                    <a:lnTo>
                      <a:pt x="432391" y="530989"/>
                    </a:lnTo>
                    <a:cubicBezTo>
                      <a:pt x="451808" y="530989"/>
                      <a:pt x="467437" y="546596"/>
                      <a:pt x="467437" y="565986"/>
                    </a:cubicBezTo>
                    <a:cubicBezTo>
                      <a:pt x="467437" y="585258"/>
                      <a:pt x="451808" y="600865"/>
                      <a:pt x="432391" y="600865"/>
                    </a:cubicBezTo>
                    <a:lnTo>
                      <a:pt x="337672" y="600865"/>
                    </a:lnTo>
                    <a:lnTo>
                      <a:pt x="269001" y="600865"/>
                    </a:lnTo>
                    <a:lnTo>
                      <a:pt x="174283" y="600865"/>
                    </a:lnTo>
                    <a:cubicBezTo>
                      <a:pt x="154984" y="600865"/>
                      <a:pt x="139237" y="585258"/>
                      <a:pt x="139237" y="565986"/>
                    </a:cubicBezTo>
                    <a:cubicBezTo>
                      <a:pt x="139237" y="546596"/>
                      <a:pt x="154984" y="530989"/>
                      <a:pt x="174283" y="530989"/>
                    </a:cubicBezTo>
                    <a:lnTo>
                      <a:pt x="233955" y="530989"/>
                    </a:lnTo>
                    <a:lnTo>
                      <a:pt x="233955" y="463359"/>
                    </a:lnTo>
                    <a:lnTo>
                      <a:pt x="33033" y="463359"/>
                    </a:lnTo>
                    <a:cubicBezTo>
                      <a:pt x="14800" y="463359"/>
                      <a:pt x="0" y="448580"/>
                      <a:pt x="0" y="430372"/>
                    </a:cubicBezTo>
                    <a:lnTo>
                      <a:pt x="0" y="375866"/>
                    </a:lnTo>
                    <a:cubicBezTo>
                      <a:pt x="0" y="375866"/>
                      <a:pt x="0" y="375748"/>
                      <a:pt x="0" y="375629"/>
                    </a:cubicBezTo>
                    <a:cubicBezTo>
                      <a:pt x="0" y="374683"/>
                      <a:pt x="118" y="373738"/>
                      <a:pt x="118" y="372673"/>
                    </a:cubicBezTo>
                    <a:cubicBezTo>
                      <a:pt x="237" y="372555"/>
                      <a:pt x="237" y="372319"/>
                      <a:pt x="237" y="372201"/>
                    </a:cubicBezTo>
                    <a:cubicBezTo>
                      <a:pt x="237" y="371846"/>
                      <a:pt x="237" y="371609"/>
                      <a:pt x="355" y="371255"/>
                    </a:cubicBezTo>
                    <a:lnTo>
                      <a:pt x="49491" y="28258"/>
                    </a:lnTo>
                    <a:cubicBezTo>
                      <a:pt x="51859" y="12060"/>
                      <a:pt x="65711" y="0"/>
                      <a:pt x="82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51" name="íṩļíḋé">
              <a:extLst>
                <a:ext uri="{FF2B5EF4-FFF2-40B4-BE49-F238E27FC236}">
                  <a16:creationId xmlns="" xmlns:a16="http://schemas.microsoft.com/office/drawing/2014/main" id="{A2F52F2F-4149-48BB-95CF-7BD423817F91}"/>
                </a:ext>
              </a:extLst>
            </p:cNvPr>
            <p:cNvSpPr/>
            <p:nvPr/>
          </p:nvSpPr>
          <p:spPr bwMode="auto">
            <a:xfrm>
              <a:off x="9017214" y="4933511"/>
              <a:ext cx="3127459" cy="1013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latinLnBrk="1">
                <a:lnSpc>
                  <a:spcPct val="150000"/>
                </a:lnSpc>
                <a:tabLst>
                  <a:tab pos="228594" algn="l"/>
                </a:tabLst>
                <a:defRPr/>
              </a:pPr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結論與心得</a:t>
              </a:r>
              <a:endParaRPr lang="en-US" altLang="zh-CN" sz="28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íš1îḑé">
              <a:extLst>
                <a:ext uri="{FF2B5EF4-FFF2-40B4-BE49-F238E27FC236}">
                  <a16:creationId xmlns="" xmlns:a16="http://schemas.microsoft.com/office/drawing/2014/main" id="{33D36A4D-013A-4184-A1C4-6BCD2FE9F617}"/>
                </a:ext>
              </a:extLst>
            </p:cNvPr>
            <p:cNvSpPr/>
            <p:nvPr/>
          </p:nvSpPr>
          <p:spPr>
            <a:xfrm>
              <a:off x="9313333" y="3429000"/>
              <a:ext cx="1915533" cy="397250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8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2060"/>
                  </a:solidFill>
                </a:rPr>
                <a:t>04</a:t>
              </a:r>
            </a:p>
          </p:txBody>
        </p:sp>
        <p:grpSp>
          <p:nvGrpSpPr>
            <p:cNvPr id="153" name="îşḷidê">
              <a:extLst>
                <a:ext uri="{FF2B5EF4-FFF2-40B4-BE49-F238E27FC236}">
                  <a16:creationId xmlns="" xmlns:a16="http://schemas.microsoft.com/office/drawing/2014/main" id="{38BFD8D1-0144-473A-A5A9-7EBA96F8C929}"/>
                </a:ext>
              </a:extLst>
            </p:cNvPr>
            <p:cNvGrpSpPr/>
            <p:nvPr/>
          </p:nvGrpSpPr>
          <p:grpSpPr>
            <a:xfrm>
              <a:off x="9863777" y="3933439"/>
              <a:ext cx="814644" cy="814644"/>
              <a:chOff x="3084858" y="2740847"/>
              <a:chExt cx="814644" cy="814644"/>
            </a:xfrm>
          </p:grpSpPr>
          <p:sp>
            <p:nvSpPr>
              <p:cNvPr id="154" name="iŝḷîďe">
                <a:extLst>
                  <a:ext uri="{FF2B5EF4-FFF2-40B4-BE49-F238E27FC236}">
                    <a16:creationId xmlns="" xmlns:a16="http://schemas.microsoft.com/office/drawing/2014/main" id="{63C3B66B-F491-4FB0-ABBE-FBFD12811F64}"/>
                  </a:ext>
                </a:extLst>
              </p:cNvPr>
              <p:cNvSpPr/>
              <p:nvPr/>
            </p:nvSpPr>
            <p:spPr>
              <a:xfrm>
                <a:off x="3084858" y="2740847"/>
                <a:ext cx="814644" cy="81464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5" name="îṣ1iḓé">
                <a:extLst>
                  <a:ext uri="{FF2B5EF4-FFF2-40B4-BE49-F238E27FC236}">
                    <a16:creationId xmlns="" xmlns:a16="http://schemas.microsoft.com/office/drawing/2014/main" id="{D9CA3F4C-167A-4228-894E-E367D33A79E7}"/>
                  </a:ext>
                </a:extLst>
              </p:cNvPr>
              <p:cNvSpPr/>
              <p:nvPr/>
            </p:nvSpPr>
            <p:spPr bwMode="auto">
              <a:xfrm>
                <a:off x="3320284" y="2973046"/>
                <a:ext cx="343789" cy="352086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  <a:gd name="T68" fmla="*/ 472622 w 604011"/>
                  <a:gd name="T69" fmla="*/ 472622 w 604011"/>
                  <a:gd name="T70" fmla="*/ 472622 w 604011"/>
                  <a:gd name="T71" fmla="*/ 472622 w 604011"/>
                  <a:gd name="T72" fmla="*/ 472622 w 604011"/>
                  <a:gd name="T73" fmla="*/ 472622 w 604011"/>
                  <a:gd name="T74" fmla="*/ 472622 w 604011"/>
                  <a:gd name="T75" fmla="*/ 472622 w 604011"/>
                  <a:gd name="T76" fmla="*/ 472622 w 604011"/>
                  <a:gd name="T77" fmla="*/ 472622 w 604011"/>
                  <a:gd name="T78" fmla="*/ 472622 w 604011"/>
                  <a:gd name="T79" fmla="*/ 472622 w 604011"/>
                  <a:gd name="T80" fmla="*/ 472622 w 604011"/>
                  <a:gd name="T81" fmla="*/ 472622 w 604011"/>
                  <a:gd name="T82" fmla="*/ 472622 w 604011"/>
                  <a:gd name="T83" fmla="*/ 472622 w 604011"/>
                  <a:gd name="T84" fmla="*/ 472622 w 604011"/>
                  <a:gd name="T85" fmla="*/ 472622 w 604011"/>
                  <a:gd name="T86" fmla="*/ 472622 w 604011"/>
                  <a:gd name="T87" fmla="*/ 472622 w 604011"/>
                  <a:gd name="T88" fmla="*/ 472622 w 604011"/>
                  <a:gd name="T89" fmla="*/ 472622 w 604011"/>
                  <a:gd name="T90" fmla="*/ 472622 w 604011"/>
                  <a:gd name="T91" fmla="*/ 472622 w 604011"/>
                  <a:gd name="T92" fmla="*/ 472622 w 604011"/>
                  <a:gd name="T93" fmla="*/ 472622 w 604011"/>
                  <a:gd name="T94" fmla="*/ 472622 w 604011"/>
                  <a:gd name="T95" fmla="*/ 472622 w 604011"/>
                  <a:gd name="T96" fmla="*/ 472622 w 604011"/>
                  <a:gd name="T97" fmla="*/ 472622 w 604011"/>
                  <a:gd name="T98" fmla="*/ 472622 w 604011"/>
                  <a:gd name="T99" fmla="*/ 472622 w 604011"/>
                  <a:gd name="T100" fmla="*/ 472622 w 604011"/>
                  <a:gd name="T101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72" h="279">
                    <a:moveTo>
                      <a:pt x="257" y="98"/>
                    </a:moveTo>
                    <a:cubicBezTo>
                      <a:pt x="243" y="84"/>
                      <a:pt x="220" y="84"/>
                      <a:pt x="205" y="97"/>
                    </a:cubicBezTo>
                    <a:cubicBezTo>
                      <a:pt x="188" y="89"/>
                      <a:pt x="168" y="83"/>
                      <a:pt x="146" y="82"/>
                    </a:cubicBezTo>
                    <a:cubicBezTo>
                      <a:pt x="154" y="57"/>
                      <a:pt x="171" y="23"/>
                      <a:pt x="187" y="19"/>
                    </a:cubicBezTo>
                    <a:cubicBezTo>
                      <a:pt x="193" y="18"/>
                      <a:pt x="199" y="21"/>
                      <a:pt x="205" y="28"/>
                    </a:cubicBezTo>
                    <a:cubicBezTo>
                      <a:pt x="205" y="30"/>
                      <a:pt x="204" y="32"/>
                      <a:pt x="204" y="34"/>
                    </a:cubicBezTo>
                    <a:cubicBezTo>
                      <a:pt x="204" y="46"/>
                      <a:pt x="214" y="56"/>
                      <a:pt x="227" y="56"/>
                    </a:cubicBezTo>
                    <a:cubicBezTo>
                      <a:pt x="239" y="56"/>
                      <a:pt x="249" y="46"/>
                      <a:pt x="249" y="34"/>
                    </a:cubicBezTo>
                    <a:cubicBezTo>
                      <a:pt x="249" y="21"/>
                      <a:pt x="239" y="11"/>
                      <a:pt x="227" y="11"/>
                    </a:cubicBezTo>
                    <a:cubicBezTo>
                      <a:pt x="223" y="11"/>
                      <a:pt x="219" y="13"/>
                      <a:pt x="216" y="14"/>
                    </a:cubicBezTo>
                    <a:cubicBezTo>
                      <a:pt x="206" y="4"/>
                      <a:pt x="195" y="0"/>
                      <a:pt x="184" y="3"/>
                    </a:cubicBezTo>
                    <a:cubicBezTo>
                      <a:pt x="152" y="9"/>
                      <a:pt x="132" y="70"/>
                      <a:pt x="128" y="82"/>
                    </a:cubicBezTo>
                    <a:cubicBezTo>
                      <a:pt x="106" y="83"/>
                      <a:pt x="85" y="88"/>
                      <a:pt x="66" y="97"/>
                    </a:cubicBezTo>
                    <a:cubicBezTo>
                      <a:pt x="51" y="84"/>
                      <a:pt x="28" y="84"/>
                      <a:pt x="14" y="98"/>
                    </a:cubicBezTo>
                    <a:cubicBezTo>
                      <a:pt x="0" y="112"/>
                      <a:pt x="0" y="135"/>
                      <a:pt x="13" y="150"/>
                    </a:cubicBezTo>
                    <a:cubicBezTo>
                      <a:pt x="9" y="159"/>
                      <a:pt x="6" y="170"/>
                      <a:pt x="6" y="181"/>
                    </a:cubicBezTo>
                    <a:cubicBezTo>
                      <a:pt x="6" y="235"/>
                      <a:pt x="64" y="279"/>
                      <a:pt x="136" y="279"/>
                    </a:cubicBezTo>
                    <a:cubicBezTo>
                      <a:pt x="208" y="279"/>
                      <a:pt x="266" y="235"/>
                      <a:pt x="266" y="181"/>
                    </a:cubicBezTo>
                    <a:cubicBezTo>
                      <a:pt x="266" y="169"/>
                      <a:pt x="264" y="159"/>
                      <a:pt x="259" y="149"/>
                    </a:cubicBezTo>
                    <a:cubicBezTo>
                      <a:pt x="272" y="134"/>
                      <a:pt x="271" y="112"/>
                      <a:pt x="257" y="98"/>
                    </a:cubicBezTo>
                    <a:close/>
                    <a:moveTo>
                      <a:pt x="20" y="104"/>
                    </a:moveTo>
                    <a:cubicBezTo>
                      <a:pt x="30" y="94"/>
                      <a:pt x="47" y="93"/>
                      <a:pt x="58" y="102"/>
                    </a:cubicBezTo>
                    <a:cubicBezTo>
                      <a:pt x="40" y="112"/>
                      <a:pt x="26" y="125"/>
                      <a:pt x="17" y="141"/>
                    </a:cubicBezTo>
                    <a:cubicBezTo>
                      <a:pt x="9" y="130"/>
                      <a:pt x="10" y="114"/>
                      <a:pt x="20" y="104"/>
                    </a:cubicBezTo>
                    <a:close/>
                    <a:moveTo>
                      <a:pt x="136" y="262"/>
                    </a:moveTo>
                    <a:cubicBezTo>
                      <a:pt x="74" y="262"/>
                      <a:pt x="23" y="226"/>
                      <a:pt x="23" y="181"/>
                    </a:cubicBezTo>
                    <a:cubicBezTo>
                      <a:pt x="23" y="135"/>
                      <a:pt x="74" y="99"/>
                      <a:pt x="136" y="99"/>
                    </a:cubicBezTo>
                    <a:cubicBezTo>
                      <a:pt x="198" y="99"/>
                      <a:pt x="249" y="135"/>
                      <a:pt x="249" y="181"/>
                    </a:cubicBezTo>
                    <a:cubicBezTo>
                      <a:pt x="249" y="226"/>
                      <a:pt x="198" y="262"/>
                      <a:pt x="136" y="262"/>
                    </a:cubicBezTo>
                    <a:close/>
                    <a:moveTo>
                      <a:pt x="213" y="101"/>
                    </a:moveTo>
                    <a:cubicBezTo>
                      <a:pt x="225" y="93"/>
                      <a:pt x="241" y="94"/>
                      <a:pt x="251" y="104"/>
                    </a:cubicBezTo>
                    <a:cubicBezTo>
                      <a:pt x="261" y="114"/>
                      <a:pt x="262" y="129"/>
                      <a:pt x="255" y="141"/>
                    </a:cubicBezTo>
                    <a:cubicBezTo>
                      <a:pt x="246" y="125"/>
                      <a:pt x="231" y="111"/>
                      <a:pt x="213" y="101"/>
                    </a:cubicBezTo>
                    <a:close/>
                    <a:moveTo>
                      <a:pt x="89" y="179"/>
                    </a:moveTo>
                    <a:cubicBezTo>
                      <a:pt x="77" y="179"/>
                      <a:pt x="68" y="170"/>
                      <a:pt x="68" y="158"/>
                    </a:cubicBezTo>
                    <a:cubicBezTo>
                      <a:pt x="68" y="146"/>
                      <a:pt x="77" y="137"/>
                      <a:pt x="89" y="137"/>
                    </a:cubicBezTo>
                    <a:cubicBezTo>
                      <a:pt x="101" y="137"/>
                      <a:pt x="110" y="146"/>
                      <a:pt x="110" y="158"/>
                    </a:cubicBezTo>
                    <a:cubicBezTo>
                      <a:pt x="110" y="170"/>
                      <a:pt x="101" y="179"/>
                      <a:pt x="89" y="179"/>
                    </a:cubicBezTo>
                    <a:close/>
                    <a:moveTo>
                      <a:pt x="204" y="158"/>
                    </a:moveTo>
                    <a:cubicBezTo>
                      <a:pt x="204" y="170"/>
                      <a:pt x="195" y="179"/>
                      <a:pt x="183" y="179"/>
                    </a:cubicBezTo>
                    <a:cubicBezTo>
                      <a:pt x="172" y="179"/>
                      <a:pt x="162" y="170"/>
                      <a:pt x="162" y="158"/>
                    </a:cubicBezTo>
                    <a:cubicBezTo>
                      <a:pt x="162" y="146"/>
                      <a:pt x="172" y="137"/>
                      <a:pt x="183" y="137"/>
                    </a:cubicBezTo>
                    <a:cubicBezTo>
                      <a:pt x="195" y="137"/>
                      <a:pt x="204" y="146"/>
                      <a:pt x="204" y="158"/>
                    </a:cubicBezTo>
                    <a:close/>
                    <a:moveTo>
                      <a:pt x="187" y="214"/>
                    </a:moveTo>
                    <a:cubicBezTo>
                      <a:pt x="190" y="218"/>
                      <a:pt x="189" y="223"/>
                      <a:pt x="185" y="226"/>
                    </a:cubicBezTo>
                    <a:cubicBezTo>
                      <a:pt x="167" y="240"/>
                      <a:pt x="150" y="244"/>
                      <a:pt x="135" y="244"/>
                    </a:cubicBezTo>
                    <a:cubicBezTo>
                      <a:pt x="105" y="244"/>
                      <a:pt x="84" y="226"/>
                      <a:pt x="83" y="226"/>
                    </a:cubicBezTo>
                    <a:cubicBezTo>
                      <a:pt x="80" y="223"/>
                      <a:pt x="79" y="217"/>
                      <a:pt x="82" y="214"/>
                    </a:cubicBezTo>
                    <a:cubicBezTo>
                      <a:pt x="86" y="210"/>
                      <a:pt x="91" y="210"/>
                      <a:pt x="94" y="213"/>
                    </a:cubicBezTo>
                    <a:cubicBezTo>
                      <a:pt x="96" y="214"/>
                      <a:pt x="133" y="245"/>
                      <a:pt x="175" y="213"/>
                    </a:cubicBezTo>
                    <a:cubicBezTo>
                      <a:pt x="178" y="210"/>
                      <a:pt x="184" y="210"/>
                      <a:pt x="187" y="2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054" y="940816"/>
            <a:ext cx="7886700" cy="993775"/>
          </a:xfrm>
        </p:spPr>
        <p:txBody>
          <a:bodyPr/>
          <a:lstStyle/>
          <a:p>
            <a:pPr lvl="0" algn="l">
              <a:spcBef>
                <a:spcPts val="0"/>
              </a:spcBef>
            </a:pPr>
            <a:r>
              <a:rPr lang="en-US" altLang="zh-TW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ritannic Bold" panose="020B0903060703020204" pitchFamily="34" charset="0"/>
                <a:cs typeface="Arial" pitchFamily="34" charset="0"/>
              </a:rPr>
              <a:t>Contents</a:t>
            </a:r>
            <a:endParaRPr lang="zh-TW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31" name="iSļíḋé">
            <a:extLst>
              <a:ext uri="{FF2B5EF4-FFF2-40B4-BE49-F238E27FC236}">
                <a16:creationId xmlns="" xmlns:a16="http://schemas.microsoft.com/office/drawing/2014/main" id="{63B99C3D-F802-403C-8BEA-55C8FF1ED116}"/>
              </a:ext>
            </a:extLst>
          </p:cNvPr>
          <p:cNvSpPr/>
          <p:nvPr/>
        </p:nvSpPr>
        <p:spPr bwMode="auto">
          <a:xfrm>
            <a:off x="611482" y="3590602"/>
            <a:ext cx="1877455" cy="760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400" latinLnBrk="1"/>
            <a:r>
              <a:rPr lang="zh-TW" altLang="en-US" sz="2800" b="1" dirty="0">
                <a:solidFill>
                  <a:srgbClr val="32AEB8"/>
                </a:solidFill>
                <a:cs typeface="Arial" pitchFamily="34" charset="0"/>
              </a:rPr>
              <a:t>系統介紹</a:t>
            </a:r>
          </a:p>
        </p:txBody>
      </p:sp>
    </p:spTree>
    <p:extLst>
      <p:ext uri="{BB962C8B-B14F-4D97-AF65-F5344CB8AC3E}">
        <p14:creationId xmlns:p14="http://schemas.microsoft.com/office/powerpoint/2010/main" val="759360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9"/>
          <p:cNvGrpSpPr/>
          <p:nvPr/>
        </p:nvGrpSpPr>
        <p:grpSpPr>
          <a:xfrm>
            <a:off x="32851" y="152947"/>
            <a:ext cx="4499992" cy="720080"/>
            <a:chOff x="0" y="1270545"/>
            <a:chExt cx="4355976" cy="504056"/>
          </a:xfrm>
        </p:grpSpPr>
        <p:sp>
          <p:nvSpPr>
            <p:cNvPr id="3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前端設計</a:t>
              </a:r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(2/2)</a:t>
              </a:r>
              <a:endParaRPr lang="ko-KR" altLang="en-US" sz="4000" b="1" dirty="0"/>
            </a:p>
          </p:txBody>
        </p:sp>
        <p:sp>
          <p:nvSpPr>
            <p:cNvPr id="34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7" name="內容版面配置區 4" descr="一張含有 螢幕擷取畫面 的圖片&#10;&#10;描述是以非常高的可信度產生">
            <a:extLst>
              <a:ext uri="{FF2B5EF4-FFF2-40B4-BE49-F238E27FC236}">
                <a16:creationId xmlns="" xmlns:a16="http://schemas.microsoft.com/office/drawing/2014/main" id="{1239F6D9-A48F-4DD9-B798-2D02FC408AF0}"/>
              </a:ext>
            </a:extLst>
          </p:cNvPr>
          <p:cNvPicPr preferRelativeResize="0"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48576"/>
            <a:ext cx="5117280" cy="3194994"/>
          </a:xfrm>
          <a:prstGeom prst="rect">
            <a:avLst/>
          </a:prstGeom>
        </p:spPr>
      </p:pic>
      <p:sp>
        <p:nvSpPr>
          <p:cNvPr id="8" name="文字方塊 5">
            <a:extLst>
              <a:ext uri="{FF2B5EF4-FFF2-40B4-BE49-F238E27FC236}">
                <a16:creationId xmlns="" xmlns:a16="http://schemas.microsoft.com/office/drawing/2014/main" id="{49BFBEFC-AFE5-4591-858E-317B77A80174}"/>
              </a:ext>
            </a:extLst>
          </p:cNvPr>
          <p:cNvSpPr txBox="1"/>
          <p:nvPr/>
        </p:nvSpPr>
        <p:spPr>
          <a:xfrm>
            <a:off x="6019625" y="2499742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記得更改</a:t>
            </a:r>
            <a:r>
              <a:rPr lang="en-US" altLang="zh-TW" dirty="0" err="1"/>
              <a:t>ngrok</a:t>
            </a:r>
            <a:r>
              <a:rPr lang="zh-TW" altLang="en-US" dirty="0"/>
              <a:t>產生之網址</a:t>
            </a:r>
            <a:endParaRPr lang="en-US" altLang="zh-TW" dirty="0"/>
          </a:p>
          <a:p>
            <a:r>
              <a:rPr lang="zh-TW" altLang="en-US" dirty="0"/>
              <a:t>每次的網址都不一樣喔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7584" y="987574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在</a:t>
            </a:r>
            <a:r>
              <a:rPr lang="en-US" altLang="zh-TW" dirty="0">
                <a:solidFill>
                  <a:srgbClr val="26656C"/>
                </a:solidFill>
              </a:rPr>
              <a:t>python</a:t>
            </a:r>
            <a:r>
              <a:rPr lang="zh-TW" altLang="en-US" dirty="0">
                <a:solidFill>
                  <a:srgbClr val="26656C"/>
                </a:solidFill>
              </a:rPr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2579278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9"/>
          <p:cNvGrpSpPr/>
          <p:nvPr/>
        </p:nvGrpSpPr>
        <p:grpSpPr>
          <a:xfrm>
            <a:off x="32851" y="152947"/>
            <a:ext cx="4499992" cy="720080"/>
            <a:chOff x="0" y="1270545"/>
            <a:chExt cx="4355976" cy="504056"/>
          </a:xfrm>
        </p:grpSpPr>
        <p:sp>
          <p:nvSpPr>
            <p:cNvPr id="3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介面</a:t>
              </a:r>
              <a:endParaRPr lang="ko-KR" altLang="en-US" sz="4000" b="1" dirty="0"/>
            </a:p>
          </p:txBody>
        </p:sp>
        <p:sp>
          <p:nvSpPr>
            <p:cNvPr id="34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27584" y="915566"/>
            <a:ext cx="4166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開啟</a:t>
            </a:r>
            <a:r>
              <a:rPr lang="en-US" altLang="zh-TW" dirty="0" smtClean="0">
                <a:solidFill>
                  <a:srgbClr val="26656C"/>
                </a:solidFill>
              </a:rPr>
              <a:t>html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此</a:t>
            </a:r>
            <a:r>
              <a:rPr lang="zh-TW" altLang="en-US" dirty="0" smtClean="0">
                <a:solidFill>
                  <a:srgbClr val="26656C"/>
                </a:solidFill>
              </a:rPr>
              <a:t>介面為那些</a:t>
            </a:r>
            <a:r>
              <a:rPr lang="zh-TW" altLang="en-US" dirty="0">
                <a:solidFill>
                  <a:srgbClr val="26656C"/>
                </a:solidFill>
              </a:rPr>
              <a:t>年，我們一起追的女孩</a:t>
            </a:r>
          </a:p>
          <a:p>
            <a:pPr marL="285750" indent="-285750">
              <a:buFont typeface="Wingdings" pitchFamily="2" charset="2"/>
              <a:buChar char="n"/>
            </a:pPr>
            <a:endParaRPr lang="zh-TW" altLang="en-US" dirty="0">
              <a:solidFill>
                <a:srgbClr val="26656C"/>
              </a:solidFill>
            </a:endParaRPr>
          </a:p>
        </p:txBody>
      </p:sp>
      <p:pic>
        <p:nvPicPr>
          <p:cNvPr id="11" name="內容版面配置區 3">
            <a:extLst>
              <a:ext uri="{FF2B5EF4-FFF2-40B4-BE49-F238E27FC236}">
                <a16:creationId xmlns="" xmlns:a16="http://schemas.microsoft.com/office/drawing/2014/main" id="{3CC9F448-A715-4F01-A2FA-FDED48287338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2"/>
          <a:srcRect t="1" r="76863" b="1350"/>
          <a:stretch/>
        </p:blipFill>
        <p:spPr>
          <a:xfrm>
            <a:off x="4716016" y="299240"/>
            <a:ext cx="3960440" cy="381720"/>
          </a:xfrm>
          <a:prstGeom prst="rect">
            <a:avLst/>
          </a:prstGeom>
          <a:ln w="38100" cap="sq">
            <a:solidFill>
              <a:srgbClr val="32AEB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-400" r="126" b="3800"/>
          <a:stretch/>
        </p:blipFill>
        <p:spPr>
          <a:xfrm>
            <a:off x="1799692" y="1563638"/>
            <a:ext cx="5544616" cy="3351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9677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9"/>
          <p:cNvGrpSpPr/>
          <p:nvPr/>
        </p:nvGrpSpPr>
        <p:grpSpPr>
          <a:xfrm>
            <a:off x="32851" y="152947"/>
            <a:ext cx="4499992" cy="720080"/>
            <a:chOff x="0" y="1270545"/>
            <a:chExt cx="4355976" cy="504056"/>
          </a:xfrm>
        </p:grpSpPr>
        <p:sp>
          <p:nvSpPr>
            <p:cNvPr id="3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介面</a:t>
              </a:r>
              <a:endParaRPr lang="ko-KR" altLang="en-US" sz="4000" b="1" dirty="0"/>
            </a:p>
          </p:txBody>
        </p:sp>
        <p:sp>
          <p:nvSpPr>
            <p:cNvPr id="34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-399" b="3801"/>
          <a:stretch/>
        </p:blipFill>
        <p:spPr>
          <a:xfrm>
            <a:off x="1816484" y="1563638"/>
            <a:ext cx="5554960" cy="3353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827584" y="915566"/>
            <a:ext cx="2319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開啟</a:t>
            </a:r>
            <a:r>
              <a:rPr lang="en-US" altLang="zh-TW" dirty="0" smtClean="0">
                <a:solidFill>
                  <a:srgbClr val="26656C"/>
                </a:solidFill>
              </a:rPr>
              <a:t>html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dirty="0">
                <a:solidFill>
                  <a:srgbClr val="26656C"/>
                </a:solidFill>
              </a:rPr>
              <a:t>此</a:t>
            </a:r>
            <a:r>
              <a:rPr lang="zh-TW" altLang="en-US" dirty="0" smtClean="0">
                <a:solidFill>
                  <a:srgbClr val="26656C"/>
                </a:solidFill>
              </a:rPr>
              <a:t>介面為七日戀人</a:t>
            </a:r>
            <a:endParaRPr lang="zh-TW" altLang="en-US" dirty="0">
              <a:solidFill>
                <a:srgbClr val="26656C"/>
              </a:solidFill>
            </a:endParaRPr>
          </a:p>
          <a:p>
            <a:pPr marL="285750" indent="-285750">
              <a:buFont typeface="Wingdings" pitchFamily="2" charset="2"/>
              <a:buChar char="n"/>
            </a:pPr>
            <a:endParaRPr lang="zh-TW" altLang="en-US" dirty="0">
              <a:solidFill>
                <a:srgbClr val="26656C"/>
              </a:solidFill>
            </a:endParaRPr>
          </a:p>
        </p:txBody>
      </p:sp>
      <p:pic>
        <p:nvPicPr>
          <p:cNvPr id="12" name="內容版面配置區 3">
            <a:extLst>
              <a:ext uri="{FF2B5EF4-FFF2-40B4-BE49-F238E27FC236}">
                <a16:creationId xmlns="" xmlns:a16="http://schemas.microsoft.com/office/drawing/2014/main" id="{3CC9F448-A715-4F01-A2FA-FDED48287338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3"/>
          <a:srcRect t="1" r="76863" b="1350"/>
          <a:stretch/>
        </p:blipFill>
        <p:spPr>
          <a:xfrm>
            <a:off x="4716016" y="299240"/>
            <a:ext cx="3960440" cy="381720"/>
          </a:xfrm>
          <a:prstGeom prst="rect">
            <a:avLst/>
          </a:prstGeom>
          <a:ln w="38100" cap="sq">
            <a:solidFill>
              <a:srgbClr val="32AEB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284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961286"/>
            <a:ext cx="4896544" cy="576064"/>
          </a:xfrm>
        </p:spPr>
        <p:txBody>
          <a:bodyPr/>
          <a:lstStyle/>
          <a:p>
            <a:r>
              <a:rPr lang="en-US" altLang="ko-KR" sz="5400" dirty="0"/>
              <a:t>04</a:t>
            </a:r>
            <a:endParaRPr lang="ko-KR" alt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23728" y="1779662"/>
            <a:ext cx="4896544" cy="288032"/>
          </a:xfrm>
        </p:spPr>
        <p:txBody>
          <a:bodyPr/>
          <a:lstStyle/>
          <a:p>
            <a:pPr lvl="0"/>
            <a:r>
              <a:rPr lang="zh-TW" altLang="en-US" sz="4000" dirty="0"/>
              <a:t>結論與心得</a:t>
            </a:r>
          </a:p>
        </p:txBody>
      </p:sp>
    </p:spTree>
    <p:extLst>
      <p:ext uri="{BB962C8B-B14F-4D97-AF65-F5344CB8AC3E}">
        <p14:creationId xmlns:p14="http://schemas.microsoft.com/office/powerpoint/2010/main" val="915955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611560" y="1275606"/>
            <a:ext cx="5189026" cy="331236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透過</a:t>
            </a:r>
            <a:r>
              <a:rPr lang="en-US" altLang="zh-TW" sz="2000" dirty="0" err="1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及自然語言分析等工具，我們可以找出台詞中的重要名言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配合實際影片，可直接找出依附於重要台詞下的重點場景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發展自動剪輯工具，成功實現在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/>
            </a:r>
            <a:b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Windows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環境下的自動剪輯影片功能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326" name="组合 2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6012160" y="699542"/>
            <a:ext cx="2486284" cy="3730483"/>
            <a:chOff x="4604207" y="1268760"/>
            <a:chExt cx="2983586" cy="4800993"/>
          </a:xfrm>
        </p:grpSpPr>
        <p:grpSp>
          <p:nvGrpSpPr>
            <p:cNvPr id="327" name="išļíḍè">
              <a:extLst>
                <a:ext uri="{FF2B5EF4-FFF2-40B4-BE49-F238E27FC236}">
                  <a16:creationId xmlns="" xmlns:a16="http://schemas.microsoft.com/office/drawing/2014/main" id="{7FADB457-7D35-4D1B-AF9E-E76B1400DBE9}"/>
                </a:ext>
              </a:extLst>
            </p:cNvPr>
            <p:cNvGrpSpPr/>
            <p:nvPr/>
          </p:nvGrpSpPr>
          <p:grpSpPr>
            <a:xfrm>
              <a:off x="6034334" y="4147024"/>
              <a:ext cx="166393" cy="582374"/>
              <a:chOff x="2752726" y="4344988"/>
              <a:chExt cx="184150" cy="644525"/>
            </a:xfrm>
            <a:solidFill>
              <a:schemeClr val="accent6"/>
            </a:solidFill>
          </p:grpSpPr>
          <p:sp>
            <p:nvSpPr>
              <p:cNvPr id="531" name="îšľïḓe">
                <a:extLst>
                  <a:ext uri="{FF2B5EF4-FFF2-40B4-BE49-F238E27FC236}">
                    <a16:creationId xmlns="" xmlns:a16="http://schemas.microsoft.com/office/drawing/2014/main" id="{E04839AF-52C5-4088-B561-0E24B040A446}"/>
                  </a:ext>
                </a:extLst>
              </p:cNvPr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iŝḷide">
                <a:extLst>
                  <a:ext uri="{FF2B5EF4-FFF2-40B4-BE49-F238E27FC236}">
                    <a16:creationId xmlns="" xmlns:a16="http://schemas.microsoft.com/office/drawing/2014/main" id="{39EAE9FF-CFCB-4D5F-8EAB-086A357EBF4E}"/>
                  </a:ext>
                </a:extLst>
              </p:cNvPr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iş1íďé">
                <a:extLst>
                  <a:ext uri="{FF2B5EF4-FFF2-40B4-BE49-F238E27FC236}">
                    <a16:creationId xmlns="" xmlns:a16="http://schemas.microsoft.com/office/drawing/2014/main" id="{DA49BE16-B55B-4A64-8EC9-99BC344CB939}"/>
                  </a:ext>
                </a:extLst>
              </p:cNvPr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ïSļîdè">
                <a:extLst>
                  <a:ext uri="{FF2B5EF4-FFF2-40B4-BE49-F238E27FC236}">
                    <a16:creationId xmlns="" xmlns:a16="http://schemas.microsoft.com/office/drawing/2014/main" id="{B3100038-B786-4CC2-AB04-3B0C6B4D322E}"/>
                  </a:ext>
                </a:extLst>
              </p:cNvPr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8" name="îṧḻïḋé">
              <a:extLst>
                <a:ext uri="{FF2B5EF4-FFF2-40B4-BE49-F238E27FC236}">
                  <a16:creationId xmlns="" xmlns:a16="http://schemas.microsoft.com/office/drawing/2014/main" id="{65A19623-B6A8-436E-BFF1-4E1C529A2B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3505" y="4676934"/>
              <a:ext cx="1278065" cy="1392819"/>
              <a:chOff x="2143126" y="4930775"/>
              <a:chExt cx="1414463" cy="1541463"/>
            </a:xfrm>
          </p:grpSpPr>
          <p:sp>
            <p:nvSpPr>
              <p:cNvPr id="434" name="ïṩ1ïḋe">
                <a:extLst>
                  <a:ext uri="{FF2B5EF4-FFF2-40B4-BE49-F238E27FC236}">
                    <a16:creationId xmlns="" xmlns:a16="http://schemas.microsoft.com/office/drawing/2014/main" id="{58CE0D65-D0FA-4A2E-AF6E-AB41F2AE946D}"/>
                  </a:ext>
                </a:extLst>
              </p:cNvPr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530225 w 891"/>
                  <a:gd name="T1" fmla="*/ 1254125 h 792"/>
                  <a:gd name="T2" fmla="*/ 361950 w 891"/>
                  <a:gd name="T3" fmla="*/ 1230313 h 792"/>
                  <a:gd name="T4" fmla="*/ 336550 w 891"/>
                  <a:gd name="T5" fmla="*/ 1212850 h 792"/>
                  <a:gd name="T6" fmla="*/ 301625 w 891"/>
                  <a:gd name="T7" fmla="*/ 1165225 h 792"/>
                  <a:gd name="T8" fmla="*/ 174625 w 891"/>
                  <a:gd name="T9" fmla="*/ 1084263 h 792"/>
                  <a:gd name="T10" fmla="*/ 103188 w 891"/>
                  <a:gd name="T11" fmla="*/ 1001713 h 792"/>
                  <a:gd name="T12" fmla="*/ 88900 w 891"/>
                  <a:gd name="T13" fmla="*/ 947738 h 792"/>
                  <a:gd name="T14" fmla="*/ 96838 w 891"/>
                  <a:gd name="T15" fmla="*/ 889000 h 792"/>
                  <a:gd name="T16" fmla="*/ 71438 w 891"/>
                  <a:gd name="T17" fmla="*/ 865188 h 792"/>
                  <a:gd name="T18" fmla="*/ 41275 w 891"/>
                  <a:gd name="T19" fmla="*/ 838200 h 792"/>
                  <a:gd name="T20" fmla="*/ 76200 w 891"/>
                  <a:gd name="T21" fmla="*/ 814388 h 792"/>
                  <a:gd name="T22" fmla="*/ 96838 w 891"/>
                  <a:gd name="T23" fmla="*/ 795338 h 792"/>
                  <a:gd name="T24" fmla="*/ 88900 w 891"/>
                  <a:gd name="T25" fmla="*/ 738188 h 792"/>
                  <a:gd name="T26" fmla="*/ 103188 w 891"/>
                  <a:gd name="T27" fmla="*/ 701675 h 792"/>
                  <a:gd name="T28" fmla="*/ 76200 w 891"/>
                  <a:gd name="T29" fmla="*/ 690563 h 792"/>
                  <a:gd name="T30" fmla="*/ 36513 w 891"/>
                  <a:gd name="T31" fmla="*/ 674688 h 792"/>
                  <a:gd name="T32" fmla="*/ 53975 w 891"/>
                  <a:gd name="T33" fmla="*/ 642938 h 792"/>
                  <a:gd name="T34" fmla="*/ 88900 w 891"/>
                  <a:gd name="T35" fmla="*/ 623888 h 792"/>
                  <a:gd name="T36" fmla="*/ 87313 w 891"/>
                  <a:gd name="T37" fmla="*/ 579438 h 792"/>
                  <a:gd name="T38" fmla="*/ 88900 w 891"/>
                  <a:gd name="T39" fmla="*/ 544513 h 792"/>
                  <a:gd name="T40" fmla="*/ 84138 w 891"/>
                  <a:gd name="T41" fmla="*/ 508000 h 792"/>
                  <a:gd name="T42" fmla="*/ 50800 w 891"/>
                  <a:gd name="T43" fmla="*/ 492125 h 792"/>
                  <a:gd name="T44" fmla="*/ 57150 w 891"/>
                  <a:gd name="T45" fmla="*/ 461963 h 792"/>
                  <a:gd name="T46" fmla="*/ 95250 w 891"/>
                  <a:gd name="T47" fmla="*/ 446088 h 792"/>
                  <a:gd name="T48" fmla="*/ 101600 w 891"/>
                  <a:gd name="T49" fmla="*/ 415925 h 792"/>
                  <a:gd name="T50" fmla="*/ 96838 w 891"/>
                  <a:gd name="T51" fmla="*/ 388938 h 792"/>
                  <a:gd name="T52" fmla="*/ 112713 w 891"/>
                  <a:gd name="T53" fmla="*/ 346075 h 792"/>
                  <a:gd name="T54" fmla="*/ 93663 w 891"/>
                  <a:gd name="T55" fmla="*/ 339725 h 792"/>
                  <a:gd name="T56" fmla="*/ 53975 w 891"/>
                  <a:gd name="T57" fmla="*/ 322263 h 792"/>
                  <a:gd name="T58" fmla="*/ 0 w 891"/>
                  <a:gd name="T59" fmla="*/ 0 h 792"/>
                  <a:gd name="T60" fmla="*/ 1385888 w 891"/>
                  <a:gd name="T61" fmla="*/ 233363 h 792"/>
                  <a:gd name="T62" fmla="*/ 1355725 w 891"/>
                  <a:gd name="T63" fmla="*/ 260350 h 792"/>
                  <a:gd name="T64" fmla="*/ 1325563 w 891"/>
                  <a:gd name="T65" fmla="*/ 266700 h 792"/>
                  <a:gd name="T66" fmla="*/ 1320800 w 891"/>
                  <a:gd name="T67" fmla="*/ 285750 h 792"/>
                  <a:gd name="T68" fmla="*/ 1331913 w 891"/>
                  <a:gd name="T69" fmla="*/ 325438 h 792"/>
                  <a:gd name="T70" fmla="*/ 1320800 w 891"/>
                  <a:gd name="T71" fmla="*/ 361950 h 792"/>
                  <a:gd name="T72" fmla="*/ 1346200 w 891"/>
                  <a:gd name="T73" fmla="*/ 376238 h 792"/>
                  <a:gd name="T74" fmla="*/ 1382713 w 891"/>
                  <a:gd name="T75" fmla="*/ 403225 h 792"/>
                  <a:gd name="T76" fmla="*/ 1355725 w 891"/>
                  <a:gd name="T77" fmla="*/ 430213 h 792"/>
                  <a:gd name="T78" fmla="*/ 1335088 w 891"/>
                  <a:gd name="T79" fmla="*/ 446088 h 792"/>
                  <a:gd name="T80" fmla="*/ 1341438 w 891"/>
                  <a:gd name="T81" fmla="*/ 492125 h 792"/>
                  <a:gd name="T82" fmla="*/ 1335088 w 891"/>
                  <a:gd name="T83" fmla="*/ 533400 h 792"/>
                  <a:gd name="T84" fmla="*/ 1358900 w 891"/>
                  <a:gd name="T85" fmla="*/ 563563 h 792"/>
                  <a:gd name="T86" fmla="*/ 1392238 w 891"/>
                  <a:gd name="T87" fmla="*/ 585788 h 792"/>
                  <a:gd name="T88" fmla="*/ 1370013 w 891"/>
                  <a:gd name="T89" fmla="*/ 612775 h 792"/>
                  <a:gd name="T90" fmla="*/ 1327150 w 891"/>
                  <a:gd name="T91" fmla="*/ 619125 h 792"/>
                  <a:gd name="T92" fmla="*/ 1338263 w 891"/>
                  <a:gd name="T93" fmla="*/ 652463 h 792"/>
                  <a:gd name="T94" fmla="*/ 1335088 w 891"/>
                  <a:gd name="T95" fmla="*/ 690563 h 792"/>
                  <a:gd name="T96" fmla="*/ 1339850 w 891"/>
                  <a:gd name="T97" fmla="*/ 735013 h 792"/>
                  <a:gd name="T98" fmla="*/ 1376363 w 891"/>
                  <a:gd name="T99" fmla="*/ 752475 h 792"/>
                  <a:gd name="T100" fmla="*/ 1381125 w 891"/>
                  <a:gd name="T101" fmla="*/ 777875 h 792"/>
                  <a:gd name="T102" fmla="*/ 1341438 w 891"/>
                  <a:gd name="T103" fmla="*/ 798513 h 792"/>
                  <a:gd name="T104" fmla="*/ 1335088 w 891"/>
                  <a:gd name="T105" fmla="*/ 849313 h 792"/>
                  <a:gd name="T106" fmla="*/ 1339850 w 891"/>
                  <a:gd name="T107" fmla="*/ 879475 h 792"/>
                  <a:gd name="T108" fmla="*/ 1362075 w 891"/>
                  <a:gd name="T109" fmla="*/ 908050 h 792"/>
                  <a:gd name="T110" fmla="*/ 1358900 w 891"/>
                  <a:gd name="T111" fmla="*/ 944563 h 792"/>
                  <a:gd name="T112" fmla="*/ 1301750 w 891"/>
                  <a:gd name="T113" fmla="*/ 1036638 h 792"/>
                  <a:gd name="T114" fmla="*/ 1231900 w 891"/>
                  <a:gd name="T115" fmla="*/ 1103313 h 792"/>
                  <a:gd name="T116" fmla="*/ 1128713 w 891"/>
                  <a:gd name="T117" fmla="*/ 1177925 h 792"/>
                  <a:gd name="T118" fmla="*/ 1103313 w 891"/>
                  <a:gd name="T119" fmla="*/ 1212850 h 792"/>
                  <a:gd name="T120" fmla="*/ 1071563 w 891"/>
                  <a:gd name="T121" fmla="*/ 1230313 h 792"/>
                  <a:gd name="T122" fmla="*/ 869950 w 891"/>
                  <a:gd name="T123" fmla="*/ 1254125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ïş1ïḋé">
                <a:extLst>
                  <a:ext uri="{FF2B5EF4-FFF2-40B4-BE49-F238E27FC236}">
                    <a16:creationId xmlns="" xmlns:a16="http://schemas.microsoft.com/office/drawing/2014/main" id="{79BFCA6F-26F3-4538-8AA1-69B1A8535CB0}"/>
                  </a:ext>
                </a:extLst>
              </p:cNvPr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146050 w 252"/>
                  <a:gd name="T1" fmla="*/ 1254125 h 792"/>
                  <a:gd name="T2" fmla="*/ 93663 w 252"/>
                  <a:gd name="T3" fmla="*/ 1225550 h 792"/>
                  <a:gd name="T4" fmla="*/ 87313 w 252"/>
                  <a:gd name="T5" fmla="*/ 1189038 h 792"/>
                  <a:gd name="T6" fmla="*/ 52388 w 252"/>
                  <a:gd name="T7" fmla="*/ 1103313 h 792"/>
                  <a:gd name="T8" fmla="*/ 22225 w 252"/>
                  <a:gd name="T9" fmla="*/ 982663 h 792"/>
                  <a:gd name="T10" fmla="*/ 22225 w 252"/>
                  <a:gd name="T11" fmla="*/ 898525 h 792"/>
                  <a:gd name="T12" fmla="*/ 15875 w 252"/>
                  <a:gd name="T13" fmla="*/ 865188 h 792"/>
                  <a:gd name="T14" fmla="*/ 15875 w 252"/>
                  <a:gd name="T15" fmla="*/ 814388 h 792"/>
                  <a:gd name="T16" fmla="*/ 22225 w 252"/>
                  <a:gd name="T17" fmla="*/ 787400 h 792"/>
                  <a:gd name="T18" fmla="*/ 22225 w 252"/>
                  <a:gd name="T19" fmla="*/ 714375 h 792"/>
                  <a:gd name="T20" fmla="*/ 20638 w 252"/>
                  <a:gd name="T21" fmla="*/ 690563 h 792"/>
                  <a:gd name="T22" fmla="*/ 6350 w 252"/>
                  <a:gd name="T23" fmla="*/ 682625 h 792"/>
                  <a:gd name="T24" fmla="*/ 9525 w 252"/>
                  <a:gd name="T25" fmla="*/ 642938 h 792"/>
                  <a:gd name="T26" fmla="*/ 20638 w 252"/>
                  <a:gd name="T27" fmla="*/ 623888 h 792"/>
                  <a:gd name="T28" fmla="*/ 20638 w 252"/>
                  <a:gd name="T29" fmla="*/ 527050 h 792"/>
                  <a:gd name="T30" fmla="*/ 15875 w 252"/>
                  <a:gd name="T31" fmla="*/ 503238 h 792"/>
                  <a:gd name="T32" fmla="*/ 9525 w 252"/>
                  <a:gd name="T33" fmla="*/ 461963 h 792"/>
                  <a:gd name="T34" fmla="*/ 22225 w 252"/>
                  <a:gd name="T35" fmla="*/ 446088 h 792"/>
                  <a:gd name="T36" fmla="*/ 22225 w 252"/>
                  <a:gd name="T37" fmla="*/ 398463 h 792"/>
                  <a:gd name="T38" fmla="*/ 26988 w 252"/>
                  <a:gd name="T39" fmla="*/ 342900 h 792"/>
                  <a:gd name="T40" fmla="*/ 11113 w 252"/>
                  <a:gd name="T41" fmla="*/ 328613 h 792"/>
                  <a:gd name="T42" fmla="*/ 6350 w 252"/>
                  <a:gd name="T43" fmla="*/ 276225 h 792"/>
                  <a:gd name="T44" fmla="*/ 11113 w 252"/>
                  <a:gd name="T45" fmla="*/ 211138 h 792"/>
                  <a:gd name="T46" fmla="*/ 11113 w 252"/>
                  <a:gd name="T47" fmla="*/ 103188 h 792"/>
                  <a:gd name="T48" fmla="*/ 400050 w 252"/>
                  <a:gd name="T49" fmla="*/ 0 h 792"/>
                  <a:gd name="T50" fmla="*/ 396875 w 252"/>
                  <a:gd name="T51" fmla="*/ 53975 h 792"/>
                  <a:gd name="T52" fmla="*/ 387350 w 252"/>
                  <a:gd name="T53" fmla="*/ 138113 h 792"/>
                  <a:gd name="T54" fmla="*/ 392113 w 252"/>
                  <a:gd name="T55" fmla="*/ 222250 h 792"/>
                  <a:gd name="T56" fmla="*/ 381000 w 252"/>
                  <a:gd name="T57" fmla="*/ 265113 h 792"/>
                  <a:gd name="T58" fmla="*/ 373063 w 252"/>
                  <a:gd name="T59" fmla="*/ 273050 h 792"/>
                  <a:gd name="T60" fmla="*/ 376238 w 252"/>
                  <a:gd name="T61" fmla="*/ 325438 h 792"/>
                  <a:gd name="T62" fmla="*/ 381000 w 252"/>
                  <a:gd name="T63" fmla="*/ 376238 h 792"/>
                  <a:gd name="T64" fmla="*/ 392113 w 252"/>
                  <a:gd name="T65" fmla="*/ 403225 h 792"/>
                  <a:gd name="T66" fmla="*/ 382588 w 252"/>
                  <a:gd name="T67" fmla="*/ 430213 h 792"/>
                  <a:gd name="T68" fmla="*/ 379413 w 252"/>
                  <a:gd name="T69" fmla="*/ 492125 h 792"/>
                  <a:gd name="T70" fmla="*/ 381000 w 252"/>
                  <a:gd name="T71" fmla="*/ 557213 h 792"/>
                  <a:gd name="T72" fmla="*/ 392113 w 252"/>
                  <a:gd name="T73" fmla="*/ 576263 h 792"/>
                  <a:gd name="T74" fmla="*/ 387350 w 252"/>
                  <a:gd name="T75" fmla="*/ 612775 h 792"/>
                  <a:gd name="T76" fmla="*/ 374650 w 252"/>
                  <a:gd name="T77" fmla="*/ 619125 h 792"/>
                  <a:gd name="T78" fmla="*/ 379413 w 252"/>
                  <a:gd name="T79" fmla="*/ 665163 h 792"/>
                  <a:gd name="T80" fmla="*/ 376238 w 252"/>
                  <a:gd name="T81" fmla="*/ 728663 h 792"/>
                  <a:gd name="T82" fmla="*/ 388938 w 252"/>
                  <a:gd name="T83" fmla="*/ 752475 h 792"/>
                  <a:gd name="T84" fmla="*/ 382588 w 252"/>
                  <a:gd name="T85" fmla="*/ 792163 h 792"/>
                  <a:gd name="T86" fmla="*/ 376238 w 252"/>
                  <a:gd name="T87" fmla="*/ 849313 h 792"/>
                  <a:gd name="T88" fmla="*/ 382588 w 252"/>
                  <a:gd name="T89" fmla="*/ 895350 h 792"/>
                  <a:gd name="T90" fmla="*/ 381000 w 252"/>
                  <a:gd name="T91" fmla="*/ 968375 h 792"/>
                  <a:gd name="T92" fmla="*/ 349250 w 252"/>
                  <a:gd name="T93" fmla="*/ 1103313 h 792"/>
                  <a:gd name="T94" fmla="*/ 312738 w 252"/>
                  <a:gd name="T95" fmla="*/ 1200150 h 792"/>
                  <a:gd name="T96" fmla="*/ 306388 w 252"/>
                  <a:gd name="T97" fmla="*/ 1225550 h 792"/>
                  <a:gd name="T98" fmla="*/ 263525 w 252"/>
                  <a:gd name="T99" fmla="*/ 1249363 h 792"/>
                  <a:gd name="T100" fmla="*/ 192088 w 252"/>
                  <a:gd name="T101" fmla="*/ 1257300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ïṣḻíḓe">
                <a:extLst>
                  <a:ext uri="{FF2B5EF4-FFF2-40B4-BE49-F238E27FC236}">
                    <a16:creationId xmlns="" xmlns:a16="http://schemas.microsoft.com/office/drawing/2014/main" id="{92AF918E-6B5F-4C37-B5D8-A70DA0A7BD3E}"/>
                  </a:ext>
                </a:extLst>
              </p:cNvPr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61925 w 203"/>
                  <a:gd name="T1" fmla="*/ 0 h 89"/>
                  <a:gd name="T2" fmla="*/ 161925 w 203"/>
                  <a:gd name="T3" fmla="*/ 0 h 89"/>
                  <a:gd name="T4" fmla="*/ 193675 w 203"/>
                  <a:gd name="T5" fmla="*/ 1588 h 89"/>
                  <a:gd name="T6" fmla="*/ 223838 w 203"/>
                  <a:gd name="T7" fmla="*/ 6350 h 89"/>
                  <a:gd name="T8" fmla="*/ 252413 w 203"/>
                  <a:gd name="T9" fmla="*/ 12700 h 89"/>
                  <a:gd name="T10" fmla="*/ 276225 w 203"/>
                  <a:gd name="T11" fmla="*/ 20638 h 89"/>
                  <a:gd name="T12" fmla="*/ 295275 w 203"/>
                  <a:gd name="T13" fmla="*/ 31750 h 89"/>
                  <a:gd name="T14" fmla="*/ 309563 w 203"/>
                  <a:gd name="T15" fmla="*/ 42863 h 89"/>
                  <a:gd name="T16" fmla="*/ 315913 w 203"/>
                  <a:gd name="T17" fmla="*/ 49213 h 89"/>
                  <a:gd name="T18" fmla="*/ 320675 w 203"/>
                  <a:gd name="T19" fmla="*/ 57150 h 89"/>
                  <a:gd name="T20" fmla="*/ 322263 w 203"/>
                  <a:gd name="T21" fmla="*/ 63500 h 89"/>
                  <a:gd name="T22" fmla="*/ 322263 w 203"/>
                  <a:gd name="T23" fmla="*/ 69850 h 89"/>
                  <a:gd name="T24" fmla="*/ 322263 w 203"/>
                  <a:gd name="T25" fmla="*/ 69850 h 89"/>
                  <a:gd name="T26" fmla="*/ 322263 w 203"/>
                  <a:gd name="T27" fmla="*/ 79375 h 89"/>
                  <a:gd name="T28" fmla="*/ 320675 w 203"/>
                  <a:gd name="T29" fmla="*/ 85725 h 89"/>
                  <a:gd name="T30" fmla="*/ 315913 w 203"/>
                  <a:gd name="T31" fmla="*/ 92075 h 89"/>
                  <a:gd name="T32" fmla="*/ 309563 w 203"/>
                  <a:gd name="T33" fmla="*/ 98425 h 89"/>
                  <a:gd name="T34" fmla="*/ 295275 w 203"/>
                  <a:gd name="T35" fmla="*/ 111125 h 89"/>
                  <a:gd name="T36" fmla="*/ 276225 w 203"/>
                  <a:gd name="T37" fmla="*/ 122238 h 89"/>
                  <a:gd name="T38" fmla="*/ 252413 w 203"/>
                  <a:gd name="T39" fmla="*/ 130175 h 89"/>
                  <a:gd name="T40" fmla="*/ 223838 w 203"/>
                  <a:gd name="T41" fmla="*/ 136525 h 89"/>
                  <a:gd name="T42" fmla="*/ 193675 w 203"/>
                  <a:gd name="T43" fmla="*/ 141288 h 89"/>
                  <a:gd name="T44" fmla="*/ 161925 w 203"/>
                  <a:gd name="T45" fmla="*/ 141288 h 89"/>
                  <a:gd name="T46" fmla="*/ 161925 w 203"/>
                  <a:gd name="T47" fmla="*/ 141288 h 89"/>
                  <a:gd name="T48" fmla="*/ 128588 w 203"/>
                  <a:gd name="T49" fmla="*/ 141288 h 89"/>
                  <a:gd name="T50" fmla="*/ 98425 w 203"/>
                  <a:gd name="T51" fmla="*/ 136525 h 89"/>
                  <a:gd name="T52" fmla="*/ 71438 w 203"/>
                  <a:gd name="T53" fmla="*/ 130175 h 89"/>
                  <a:gd name="T54" fmla="*/ 47625 w 203"/>
                  <a:gd name="T55" fmla="*/ 122238 h 89"/>
                  <a:gd name="T56" fmla="*/ 28575 w 203"/>
                  <a:gd name="T57" fmla="*/ 111125 h 89"/>
                  <a:gd name="T58" fmla="*/ 12700 w 203"/>
                  <a:gd name="T59" fmla="*/ 98425 h 89"/>
                  <a:gd name="T60" fmla="*/ 6350 w 203"/>
                  <a:gd name="T61" fmla="*/ 92075 h 89"/>
                  <a:gd name="T62" fmla="*/ 3175 w 203"/>
                  <a:gd name="T63" fmla="*/ 85725 h 89"/>
                  <a:gd name="T64" fmla="*/ 0 w 203"/>
                  <a:gd name="T65" fmla="*/ 79375 h 89"/>
                  <a:gd name="T66" fmla="*/ 0 w 203"/>
                  <a:gd name="T67" fmla="*/ 69850 h 89"/>
                  <a:gd name="T68" fmla="*/ 0 w 203"/>
                  <a:gd name="T69" fmla="*/ 69850 h 89"/>
                  <a:gd name="T70" fmla="*/ 0 w 203"/>
                  <a:gd name="T71" fmla="*/ 63500 h 89"/>
                  <a:gd name="T72" fmla="*/ 3175 w 203"/>
                  <a:gd name="T73" fmla="*/ 57150 h 89"/>
                  <a:gd name="T74" fmla="*/ 6350 w 203"/>
                  <a:gd name="T75" fmla="*/ 49213 h 89"/>
                  <a:gd name="T76" fmla="*/ 12700 w 203"/>
                  <a:gd name="T77" fmla="*/ 42863 h 89"/>
                  <a:gd name="T78" fmla="*/ 28575 w 203"/>
                  <a:gd name="T79" fmla="*/ 31750 h 89"/>
                  <a:gd name="T80" fmla="*/ 47625 w 203"/>
                  <a:gd name="T81" fmla="*/ 20638 h 89"/>
                  <a:gd name="T82" fmla="*/ 71438 w 203"/>
                  <a:gd name="T83" fmla="*/ 12700 h 89"/>
                  <a:gd name="T84" fmla="*/ 98425 w 203"/>
                  <a:gd name="T85" fmla="*/ 6350 h 89"/>
                  <a:gd name="T86" fmla="*/ 128588 w 203"/>
                  <a:gd name="T87" fmla="*/ 1588 h 89"/>
                  <a:gd name="T88" fmla="*/ 161925 w 203"/>
                  <a:gd name="T89" fmla="*/ 0 h 89"/>
                  <a:gd name="T90" fmla="*/ 161925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íśļïďe">
                <a:extLst>
                  <a:ext uri="{FF2B5EF4-FFF2-40B4-BE49-F238E27FC236}">
                    <a16:creationId xmlns="" xmlns:a16="http://schemas.microsoft.com/office/drawing/2014/main" id="{D3C79A5A-BC8B-4223-9775-1733D31CF6DF}"/>
                  </a:ext>
                </a:extLst>
              </p:cNvPr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282575 w 355"/>
                  <a:gd name="T1" fmla="*/ 0 h 99"/>
                  <a:gd name="T2" fmla="*/ 282575 w 355"/>
                  <a:gd name="T3" fmla="*/ 0 h 99"/>
                  <a:gd name="T4" fmla="*/ 338138 w 355"/>
                  <a:gd name="T5" fmla="*/ 1588 h 99"/>
                  <a:gd name="T6" fmla="*/ 392113 w 355"/>
                  <a:gd name="T7" fmla="*/ 6350 h 99"/>
                  <a:gd name="T8" fmla="*/ 439738 w 355"/>
                  <a:gd name="T9" fmla="*/ 12700 h 99"/>
                  <a:gd name="T10" fmla="*/ 479425 w 355"/>
                  <a:gd name="T11" fmla="*/ 23813 h 99"/>
                  <a:gd name="T12" fmla="*/ 514350 w 355"/>
                  <a:gd name="T13" fmla="*/ 34925 h 99"/>
                  <a:gd name="T14" fmla="*/ 528638 w 355"/>
                  <a:gd name="T15" fmla="*/ 41275 h 99"/>
                  <a:gd name="T16" fmla="*/ 539750 w 355"/>
                  <a:gd name="T17" fmla="*/ 47625 h 99"/>
                  <a:gd name="T18" fmla="*/ 550863 w 355"/>
                  <a:gd name="T19" fmla="*/ 53975 h 99"/>
                  <a:gd name="T20" fmla="*/ 557213 w 355"/>
                  <a:gd name="T21" fmla="*/ 61913 h 99"/>
                  <a:gd name="T22" fmla="*/ 561975 w 355"/>
                  <a:gd name="T23" fmla="*/ 71438 h 99"/>
                  <a:gd name="T24" fmla="*/ 563563 w 355"/>
                  <a:gd name="T25" fmla="*/ 77788 h 99"/>
                  <a:gd name="T26" fmla="*/ 563563 w 355"/>
                  <a:gd name="T27" fmla="*/ 77788 h 99"/>
                  <a:gd name="T28" fmla="*/ 561975 w 355"/>
                  <a:gd name="T29" fmla="*/ 85725 h 99"/>
                  <a:gd name="T30" fmla="*/ 557213 w 355"/>
                  <a:gd name="T31" fmla="*/ 95250 h 99"/>
                  <a:gd name="T32" fmla="*/ 550863 w 355"/>
                  <a:gd name="T33" fmla="*/ 101600 h 99"/>
                  <a:gd name="T34" fmla="*/ 539750 w 355"/>
                  <a:gd name="T35" fmla="*/ 107950 h 99"/>
                  <a:gd name="T36" fmla="*/ 528638 w 355"/>
                  <a:gd name="T37" fmla="*/ 115888 h 99"/>
                  <a:gd name="T38" fmla="*/ 514350 w 355"/>
                  <a:gd name="T39" fmla="*/ 122238 h 99"/>
                  <a:gd name="T40" fmla="*/ 479425 w 355"/>
                  <a:gd name="T41" fmla="*/ 133350 h 99"/>
                  <a:gd name="T42" fmla="*/ 439738 w 355"/>
                  <a:gd name="T43" fmla="*/ 141288 h 99"/>
                  <a:gd name="T44" fmla="*/ 392113 w 355"/>
                  <a:gd name="T45" fmla="*/ 150813 h 99"/>
                  <a:gd name="T46" fmla="*/ 338138 w 355"/>
                  <a:gd name="T47" fmla="*/ 155575 h 99"/>
                  <a:gd name="T48" fmla="*/ 282575 w 355"/>
                  <a:gd name="T49" fmla="*/ 157163 h 99"/>
                  <a:gd name="T50" fmla="*/ 282575 w 355"/>
                  <a:gd name="T51" fmla="*/ 157163 h 99"/>
                  <a:gd name="T52" fmla="*/ 227013 w 355"/>
                  <a:gd name="T53" fmla="*/ 155575 h 99"/>
                  <a:gd name="T54" fmla="*/ 173038 w 355"/>
                  <a:gd name="T55" fmla="*/ 150813 h 99"/>
                  <a:gd name="T56" fmla="*/ 125413 w 355"/>
                  <a:gd name="T57" fmla="*/ 141288 h 99"/>
                  <a:gd name="T58" fmla="*/ 84138 w 355"/>
                  <a:gd name="T59" fmla="*/ 133350 h 99"/>
                  <a:gd name="T60" fmla="*/ 49213 w 355"/>
                  <a:gd name="T61" fmla="*/ 122238 h 99"/>
                  <a:gd name="T62" fmla="*/ 34925 w 355"/>
                  <a:gd name="T63" fmla="*/ 115888 h 99"/>
                  <a:gd name="T64" fmla="*/ 23813 w 355"/>
                  <a:gd name="T65" fmla="*/ 107950 h 99"/>
                  <a:gd name="T66" fmla="*/ 12700 w 355"/>
                  <a:gd name="T67" fmla="*/ 101600 h 99"/>
                  <a:gd name="T68" fmla="*/ 6350 w 355"/>
                  <a:gd name="T69" fmla="*/ 95250 h 99"/>
                  <a:gd name="T70" fmla="*/ 3175 w 355"/>
                  <a:gd name="T71" fmla="*/ 85725 h 99"/>
                  <a:gd name="T72" fmla="*/ 0 w 355"/>
                  <a:gd name="T73" fmla="*/ 77788 h 99"/>
                  <a:gd name="T74" fmla="*/ 0 w 355"/>
                  <a:gd name="T75" fmla="*/ 77788 h 99"/>
                  <a:gd name="T76" fmla="*/ 3175 w 355"/>
                  <a:gd name="T77" fmla="*/ 71438 h 99"/>
                  <a:gd name="T78" fmla="*/ 6350 w 355"/>
                  <a:gd name="T79" fmla="*/ 61913 h 99"/>
                  <a:gd name="T80" fmla="*/ 12700 w 355"/>
                  <a:gd name="T81" fmla="*/ 53975 h 99"/>
                  <a:gd name="T82" fmla="*/ 23813 w 355"/>
                  <a:gd name="T83" fmla="*/ 47625 h 99"/>
                  <a:gd name="T84" fmla="*/ 34925 w 355"/>
                  <a:gd name="T85" fmla="*/ 41275 h 99"/>
                  <a:gd name="T86" fmla="*/ 49213 w 355"/>
                  <a:gd name="T87" fmla="*/ 34925 h 99"/>
                  <a:gd name="T88" fmla="*/ 84138 w 355"/>
                  <a:gd name="T89" fmla="*/ 23813 h 99"/>
                  <a:gd name="T90" fmla="*/ 125413 w 355"/>
                  <a:gd name="T91" fmla="*/ 12700 h 99"/>
                  <a:gd name="T92" fmla="*/ 173038 w 355"/>
                  <a:gd name="T93" fmla="*/ 6350 h 99"/>
                  <a:gd name="T94" fmla="*/ 227013 w 355"/>
                  <a:gd name="T95" fmla="*/ 1588 h 99"/>
                  <a:gd name="T96" fmla="*/ 282575 w 355"/>
                  <a:gd name="T97" fmla="*/ 0 h 99"/>
                  <a:gd name="T98" fmla="*/ 282575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í$1iḍê">
                <a:extLst>
                  <a:ext uri="{FF2B5EF4-FFF2-40B4-BE49-F238E27FC236}">
                    <a16:creationId xmlns="" xmlns:a16="http://schemas.microsoft.com/office/drawing/2014/main" id="{FE8AC19D-ADD2-4461-97C8-CE346E3EEC63}"/>
                  </a:ext>
                </a:extLst>
              </p:cNvPr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328613 w 450"/>
                  <a:gd name="T1" fmla="*/ 58738 h 37"/>
                  <a:gd name="T2" fmla="*/ 328613 w 450"/>
                  <a:gd name="T3" fmla="*/ 58738 h 37"/>
                  <a:gd name="T4" fmla="*/ 236538 w 450"/>
                  <a:gd name="T5" fmla="*/ 58738 h 37"/>
                  <a:gd name="T6" fmla="*/ 182563 w 450"/>
                  <a:gd name="T7" fmla="*/ 53975 h 37"/>
                  <a:gd name="T8" fmla="*/ 131763 w 450"/>
                  <a:gd name="T9" fmla="*/ 50800 h 37"/>
                  <a:gd name="T10" fmla="*/ 84138 w 450"/>
                  <a:gd name="T11" fmla="*/ 46038 h 37"/>
                  <a:gd name="T12" fmla="*/ 42863 w 450"/>
                  <a:gd name="T13" fmla="*/ 36513 h 37"/>
                  <a:gd name="T14" fmla="*/ 28575 w 450"/>
                  <a:gd name="T15" fmla="*/ 33338 h 37"/>
                  <a:gd name="T16" fmla="*/ 14288 w 450"/>
                  <a:gd name="T17" fmla="*/ 28575 h 37"/>
                  <a:gd name="T18" fmla="*/ 7938 w 450"/>
                  <a:gd name="T19" fmla="*/ 23813 h 37"/>
                  <a:gd name="T20" fmla="*/ 4763 w 450"/>
                  <a:gd name="T21" fmla="*/ 17463 h 37"/>
                  <a:gd name="T22" fmla="*/ 4763 w 450"/>
                  <a:gd name="T23" fmla="*/ 17463 h 37"/>
                  <a:gd name="T24" fmla="*/ 0 w 450"/>
                  <a:gd name="T25" fmla="*/ 3175 h 37"/>
                  <a:gd name="T26" fmla="*/ 0 w 450"/>
                  <a:gd name="T27" fmla="*/ 3175 h 37"/>
                  <a:gd name="T28" fmla="*/ 30163 w 450"/>
                  <a:gd name="T29" fmla="*/ 11113 h 37"/>
                  <a:gd name="T30" fmla="*/ 66675 w 450"/>
                  <a:gd name="T31" fmla="*/ 15875 h 37"/>
                  <a:gd name="T32" fmla="*/ 109538 w 450"/>
                  <a:gd name="T33" fmla="*/ 22225 h 37"/>
                  <a:gd name="T34" fmla="*/ 153988 w 450"/>
                  <a:gd name="T35" fmla="*/ 23813 h 37"/>
                  <a:gd name="T36" fmla="*/ 247650 w 450"/>
                  <a:gd name="T37" fmla="*/ 30163 h 37"/>
                  <a:gd name="T38" fmla="*/ 327025 w 450"/>
                  <a:gd name="T39" fmla="*/ 30163 h 37"/>
                  <a:gd name="T40" fmla="*/ 327025 w 450"/>
                  <a:gd name="T41" fmla="*/ 30163 h 37"/>
                  <a:gd name="T42" fmla="*/ 417513 w 450"/>
                  <a:gd name="T43" fmla="*/ 28575 h 37"/>
                  <a:gd name="T44" fmla="*/ 527050 w 450"/>
                  <a:gd name="T45" fmla="*/ 23813 h 37"/>
                  <a:gd name="T46" fmla="*/ 582613 w 450"/>
                  <a:gd name="T47" fmla="*/ 20638 h 37"/>
                  <a:gd name="T48" fmla="*/ 633413 w 450"/>
                  <a:gd name="T49" fmla="*/ 15875 h 37"/>
                  <a:gd name="T50" fmla="*/ 679450 w 450"/>
                  <a:gd name="T51" fmla="*/ 9525 h 37"/>
                  <a:gd name="T52" fmla="*/ 714375 w 450"/>
                  <a:gd name="T53" fmla="*/ 0 h 37"/>
                  <a:gd name="T54" fmla="*/ 714375 w 450"/>
                  <a:gd name="T55" fmla="*/ 0 h 37"/>
                  <a:gd name="T56" fmla="*/ 709613 w 450"/>
                  <a:gd name="T57" fmla="*/ 17463 h 37"/>
                  <a:gd name="T58" fmla="*/ 709613 w 450"/>
                  <a:gd name="T59" fmla="*/ 17463 h 37"/>
                  <a:gd name="T60" fmla="*/ 704850 w 450"/>
                  <a:gd name="T61" fmla="*/ 23813 h 37"/>
                  <a:gd name="T62" fmla="*/ 693738 w 450"/>
                  <a:gd name="T63" fmla="*/ 28575 h 37"/>
                  <a:gd name="T64" fmla="*/ 681038 w 450"/>
                  <a:gd name="T65" fmla="*/ 33338 h 37"/>
                  <a:gd name="T66" fmla="*/ 661988 w 450"/>
                  <a:gd name="T67" fmla="*/ 36513 h 37"/>
                  <a:gd name="T68" fmla="*/ 612775 w 450"/>
                  <a:gd name="T69" fmla="*/ 46038 h 37"/>
                  <a:gd name="T70" fmla="*/ 557213 w 450"/>
                  <a:gd name="T71" fmla="*/ 50800 h 37"/>
                  <a:gd name="T72" fmla="*/ 493713 w 450"/>
                  <a:gd name="T73" fmla="*/ 53975 h 37"/>
                  <a:gd name="T74" fmla="*/ 431800 w 450"/>
                  <a:gd name="T75" fmla="*/ 58738 h 37"/>
                  <a:gd name="T76" fmla="*/ 328613 w 450"/>
                  <a:gd name="T77" fmla="*/ 58738 h 37"/>
                  <a:gd name="T78" fmla="*/ 328613 w 450"/>
                  <a:gd name="T79" fmla="*/ 58738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išḻïďè">
                <a:extLst>
                  <a:ext uri="{FF2B5EF4-FFF2-40B4-BE49-F238E27FC236}">
                    <a16:creationId xmlns="" xmlns:a16="http://schemas.microsoft.com/office/drawing/2014/main" id="{93601F1B-E8FC-4768-BFE6-0E278AF6A54E}"/>
                  </a:ext>
                </a:extLst>
              </p:cNvPr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31750 w 823"/>
                  <a:gd name="T1" fmla="*/ 58738 h 61"/>
                  <a:gd name="T2" fmla="*/ 1250950 w 823"/>
                  <a:gd name="T3" fmla="*/ 0 h 61"/>
                  <a:gd name="T4" fmla="*/ 1250950 w 823"/>
                  <a:gd name="T5" fmla="*/ 0 h 61"/>
                  <a:gd name="T6" fmla="*/ 1250950 w 823"/>
                  <a:gd name="T7" fmla="*/ 6350 h 61"/>
                  <a:gd name="T8" fmla="*/ 1255713 w 823"/>
                  <a:gd name="T9" fmla="*/ 11113 h 61"/>
                  <a:gd name="T10" fmla="*/ 1262063 w 823"/>
                  <a:gd name="T11" fmla="*/ 15875 h 61"/>
                  <a:gd name="T12" fmla="*/ 1276350 w 823"/>
                  <a:gd name="T13" fmla="*/ 19050 h 61"/>
                  <a:gd name="T14" fmla="*/ 1276350 w 823"/>
                  <a:gd name="T15" fmla="*/ 19050 h 61"/>
                  <a:gd name="T16" fmla="*/ 1285875 w 823"/>
                  <a:gd name="T17" fmla="*/ 23813 h 61"/>
                  <a:gd name="T18" fmla="*/ 1295400 w 823"/>
                  <a:gd name="T19" fmla="*/ 25400 h 61"/>
                  <a:gd name="T20" fmla="*/ 1301750 w 823"/>
                  <a:gd name="T21" fmla="*/ 30163 h 61"/>
                  <a:gd name="T22" fmla="*/ 1306513 w 823"/>
                  <a:gd name="T23" fmla="*/ 36513 h 61"/>
                  <a:gd name="T24" fmla="*/ 0 w 823"/>
                  <a:gd name="T25" fmla="*/ 96838 h 61"/>
                  <a:gd name="T26" fmla="*/ 0 w 823"/>
                  <a:gd name="T27" fmla="*/ 96838 h 61"/>
                  <a:gd name="T28" fmla="*/ 12700 w 823"/>
                  <a:gd name="T29" fmla="*/ 92075 h 61"/>
                  <a:gd name="T30" fmla="*/ 12700 w 823"/>
                  <a:gd name="T31" fmla="*/ 92075 h 61"/>
                  <a:gd name="T32" fmla="*/ 23813 w 823"/>
                  <a:gd name="T33" fmla="*/ 90488 h 61"/>
                  <a:gd name="T34" fmla="*/ 31750 w 823"/>
                  <a:gd name="T35" fmla="*/ 85725 h 61"/>
                  <a:gd name="T36" fmla="*/ 36513 w 823"/>
                  <a:gd name="T37" fmla="*/ 82550 h 61"/>
                  <a:gd name="T38" fmla="*/ 38100 w 823"/>
                  <a:gd name="T39" fmla="*/ 77788 h 61"/>
                  <a:gd name="T40" fmla="*/ 38100 w 823"/>
                  <a:gd name="T41" fmla="*/ 73025 h 61"/>
                  <a:gd name="T42" fmla="*/ 36513 w 823"/>
                  <a:gd name="T43" fmla="*/ 68263 h 61"/>
                  <a:gd name="T44" fmla="*/ 31750 w 823"/>
                  <a:gd name="T45" fmla="*/ 58738 h 61"/>
                  <a:gd name="T46" fmla="*/ 31750 w 823"/>
                  <a:gd name="T47" fmla="*/ 58738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iṡľîḋe">
                <a:extLst>
                  <a:ext uri="{FF2B5EF4-FFF2-40B4-BE49-F238E27FC236}">
                    <a16:creationId xmlns="" xmlns:a16="http://schemas.microsoft.com/office/drawing/2014/main" id="{7863D24B-AAC4-47A5-9DE5-ECF4D155D5B0}"/>
                  </a:ext>
                </a:extLst>
              </p:cNvPr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63500 h 63"/>
                  <a:gd name="T2" fmla="*/ 1325563 w 835"/>
                  <a:gd name="T3" fmla="*/ 0 h 63"/>
                  <a:gd name="T4" fmla="*/ 1325563 w 835"/>
                  <a:gd name="T5" fmla="*/ 0 h 63"/>
                  <a:gd name="T6" fmla="*/ 1316038 w 835"/>
                  <a:gd name="T7" fmla="*/ 9525 h 63"/>
                  <a:gd name="T8" fmla="*/ 1303338 w 835"/>
                  <a:gd name="T9" fmla="*/ 14288 h 63"/>
                  <a:gd name="T10" fmla="*/ 1289050 w 835"/>
                  <a:gd name="T11" fmla="*/ 17463 h 63"/>
                  <a:gd name="T12" fmla="*/ 1279525 w 835"/>
                  <a:gd name="T13" fmla="*/ 17463 h 63"/>
                  <a:gd name="T14" fmla="*/ 1279525 w 835"/>
                  <a:gd name="T15" fmla="*/ 17463 h 63"/>
                  <a:gd name="T16" fmla="*/ 1270000 w 835"/>
                  <a:gd name="T17" fmla="*/ 20638 h 63"/>
                  <a:gd name="T18" fmla="*/ 1270000 w 835"/>
                  <a:gd name="T19" fmla="*/ 22225 h 63"/>
                  <a:gd name="T20" fmla="*/ 1270000 w 835"/>
                  <a:gd name="T21" fmla="*/ 26988 h 63"/>
                  <a:gd name="T22" fmla="*/ 1273175 w 835"/>
                  <a:gd name="T23" fmla="*/ 33338 h 63"/>
                  <a:gd name="T24" fmla="*/ 1276350 w 835"/>
                  <a:gd name="T25" fmla="*/ 41275 h 63"/>
                  <a:gd name="T26" fmla="*/ 66675 w 835"/>
                  <a:gd name="T27" fmla="*/ 100013 h 63"/>
                  <a:gd name="T28" fmla="*/ 66675 w 835"/>
                  <a:gd name="T29" fmla="*/ 100013 h 63"/>
                  <a:gd name="T30" fmla="*/ 66675 w 835"/>
                  <a:gd name="T31" fmla="*/ 95250 h 63"/>
                  <a:gd name="T32" fmla="*/ 65088 w 835"/>
                  <a:gd name="T33" fmla="*/ 95250 h 63"/>
                  <a:gd name="T34" fmla="*/ 57150 w 835"/>
                  <a:gd name="T35" fmla="*/ 93663 h 63"/>
                  <a:gd name="T36" fmla="*/ 57150 w 835"/>
                  <a:gd name="T37" fmla="*/ 93663 h 63"/>
                  <a:gd name="T38" fmla="*/ 42863 w 835"/>
                  <a:gd name="T39" fmla="*/ 90488 h 63"/>
                  <a:gd name="T40" fmla="*/ 25400 w 835"/>
                  <a:gd name="T41" fmla="*/ 84138 h 63"/>
                  <a:gd name="T42" fmla="*/ 11113 w 835"/>
                  <a:gd name="T43" fmla="*/ 76200 h 63"/>
                  <a:gd name="T44" fmla="*/ 4763 w 835"/>
                  <a:gd name="T45" fmla="*/ 69850 h 63"/>
                  <a:gd name="T46" fmla="*/ 0 w 835"/>
                  <a:gd name="T47" fmla="*/ 63500 h 63"/>
                  <a:gd name="T48" fmla="*/ 0 w 835"/>
                  <a:gd name="T49" fmla="*/ 63500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ï$ḷîḑè">
                <a:extLst>
                  <a:ext uri="{FF2B5EF4-FFF2-40B4-BE49-F238E27FC236}">
                    <a16:creationId xmlns="" xmlns:a16="http://schemas.microsoft.com/office/drawing/2014/main" id="{1221D97A-A89E-4013-A978-747C48CD14A5}"/>
                  </a:ext>
                </a:extLst>
              </p:cNvPr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57150 h 61"/>
                  <a:gd name="T2" fmla="*/ 1262063 w 799"/>
                  <a:gd name="T3" fmla="*/ 0 h 61"/>
                  <a:gd name="T4" fmla="*/ 1262063 w 799"/>
                  <a:gd name="T5" fmla="*/ 0 h 61"/>
                  <a:gd name="T6" fmla="*/ 1260475 w 799"/>
                  <a:gd name="T7" fmla="*/ 6350 h 61"/>
                  <a:gd name="T8" fmla="*/ 1262063 w 799"/>
                  <a:gd name="T9" fmla="*/ 15875 h 61"/>
                  <a:gd name="T10" fmla="*/ 1268413 w 799"/>
                  <a:gd name="T11" fmla="*/ 36513 h 61"/>
                  <a:gd name="T12" fmla="*/ 17463 w 799"/>
                  <a:gd name="T13" fmla="*/ 96838 h 61"/>
                  <a:gd name="T14" fmla="*/ 17463 w 799"/>
                  <a:gd name="T15" fmla="*/ 96838 h 61"/>
                  <a:gd name="T16" fmla="*/ 20638 w 799"/>
                  <a:gd name="T17" fmla="*/ 82550 h 61"/>
                  <a:gd name="T18" fmla="*/ 20638 w 799"/>
                  <a:gd name="T19" fmla="*/ 73025 h 61"/>
                  <a:gd name="T20" fmla="*/ 17463 w 799"/>
                  <a:gd name="T21" fmla="*/ 68263 h 61"/>
                  <a:gd name="T22" fmla="*/ 15875 w 799"/>
                  <a:gd name="T23" fmla="*/ 63500 h 61"/>
                  <a:gd name="T24" fmla="*/ 9525 w 799"/>
                  <a:gd name="T25" fmla="*/ 61913 h 61"/>
                  <a:gd name="T26" fmla="*/ 0 w 799"/>
                  <a:gd name="T27" fmla="*/ 57150 h 61"/>
                  <a:gd name="T28" fmla="*/ 0 w 799"/>
                  <a:gd name="T29" fmla="*/ 57150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îŝlîḋé">
                <a:extLst>
                  <a:ext uri="{FF2B5EF4-FFF2-40B4-BE49-F238E27FC236}">
                    <a16:creationId xmlns="" xmlns:a16="http://schemas.microsoft.com/office/drawing/2014/main" id="{868FA968-5475-453B-8ED4-D1BA05BF2270}"/>
                  </a:ext>
                </a:extLst>
              </p:cNvPr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4763 w 810"/>
                  <a:gd name="T1" fmla="*/ 57150 h 61"/>
                  <a:gd name="T2" fmla="*/ 1250950 w 810"/>
                  <a:gd name="T3" fmla="*/ 0 h 61"/>
                  <a:gd name="T4" fmla="*/ 1250950 w 810"/>
                  <a:gd name="T5" fmla="*/ 0 h 61"/>
                  <a:gd name="T6" fmla="*/ 1250950 w 810"/>
                  <a:gd name="T7" fmla="*/ 7938 h 61"/>
                  <a:gd name="T8" fmla="*/ 1254125 w 810"/>
                  <a:gd name="T9" fmla="*/ 17463 h 61"/>
                  <a:gd name="T10" fmla="*/ 1262063 w 810"/>
                  <a:gd name="T11" fmla="*/ 25400 h 61"/>
                  <a:gd name="T12" fmla="*/ 1274763 w 810"/>
                  <a:gd name="T13" fmla="*/ 31750 h 61"/>
                  <a:gd name="T14" fmla="*/ 1274763 w 810"/>
                  <a:gd name="T15" fmla="*/ 31750 h 61"/>
                  <a:gd name="T16" fmla="*/ 1285875 w 810"/>
                  <a:gd name="T17" fmla="*/ 36513 h 61"/>
                  <a:gd name="T18" fmla="*/ 0 w 810"/>
                  <a:gd name="T19" fmla="*/ 96838 h 61"/>
                  <a:gd name="T20" fmla="*/ 0 w 810"/>
                  <a:gd name="T21" fmla="*/ 96838 h 61"/>
                  <a:gd name="T22" fmla="*/ 6350 w 810"/>
                  <a:gd name="T23" fmla="*/ 87313 h 61"/>
                  <a:gd name="T24" fmla="*/ 9525 w 810"/>
                  <a:gd name="T25" fmla="*/ 79375 h 61"/>
                  <a:gd name="T26" fmla="*/ 6350 w 810"/>
                  <a:gd name="T27" fmla="*/ 68263 h 61"/>
                  <a:gd name="T28" fmla="*/ 4763 w 810"/>
                  <a:gd name="T29" fmla="*/ 57150 h 61"/>
                  <a:gd name="T30" fmla="*/ 4763 w 810"/>
                  <a:gd name="T31" fmla="*/ 57150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ï$ļiḑe">
                <a:extLst>
                  <a:ext uri="{FF2B5EF4-FFF2-40B4-BE49-F238E27FC236}">
                    <a16:creationId xmlns="" xmlns:a16="http://schemas.microsoft.com/office/drawing/2014/main" id="{5F7029F9-EE6B-4934-BC84-7DC06DB91CE9}"/>
                  </a:ext>
                </a:extLst>
              </p:cNvPr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60325 h 61"/>
                  <a:gd name="T2" fmla="*/ 1250950 w 795"/>
                  <a:gd name="T3" fmla="*/ 0 h 61"/>
                  <a:gd name="T4" fmla="*/ 1250950 w 795"/>
                  <a:gd name="T5" fmla="*/ 0 h 61"/>
                  <a:gd name="T6" fmla="*/ 1257300 w 795"/>
                  <a:gd name="T7" fmla="*/ 12700 h 61"/>
                  <a:gd name="T8" fmla="*/ 1262063 w 795"/>
                  <a:gd name="T9" fmla="*/ 23813 h 61"/>
                  <a:gd name="T10" fmla="*/ 1262063 w 795"/>
                  <a:gd name="T11" fmla="*/ 34925 h 61"/>
                  <a:gd name="T12" fmla="*/ 1262063 w 795"/>
                  <a:gd name="T13" fmla="*/ 34925 h 61"/>
                  <a:gd name="T14" fmla="*/ 1262063 w 795"/>
                  <a:gd name="T15" fmla="*/ 38100 h 61"/>
                  <a:gd name="T16" fmla="*/ 14288 w 795"/>
                  <a:gd name="T17" fmla="*/ 96838 h 61"/>
                  <a:gd name="T18" fmla="*/ 14288 w 795"/>
                  <a:gd name="T19" fmla="*/ 96838 h 61"/>
                  <a:gd name="T20" fmla="*/ 17463 w 795"/>
                  <a:gd name="T21" fmla="*/ 88900 h 61"/>
                  <a:gd name="T22" fmla="*/ 20638 w 795"/>
                  <a:gd name="T23" fmla="*/ 79375 h 61"/>
                  <a:gd name="T24" fmla="*/ 26988 w 795"/>
                  <a:gd name="T25" fmla="*/ 68263 h 61"/>
                  <a:gd name="T26" fmla="*/ 26988 w 795"/>
                  <a:gd name="T27" fmla="*/ 65088 h 61"/>
                  <a:gd name="T28" fmla="*/ 23813 w 795"/>
                  <a:gd name="T29" fmla="*/ 61913 h 61"/>
                  <a:gd name="T30" fmla="*/ 14288 w 795"/>
                  <a:gd name="T31" fmla="*/ 60325 h 61"/>
                  <a:gd name="T32" fmla="*/ 0 w 795"/>
                  <a:gd name="T33" fmla="*/ 60325 h 61"/>
                  <a:gd name="T34" fmla="*/ 0 w 795"/>
                  <a:gd name="T35" fmla="*/ 60325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ïŝľíḓè">
                <a:extLst>
                  <a:ext uri="{FF2B5EF4-FFF2-40B4-BE49-F238E27FC236}">
                    <a16:creationId xmlns="" xmlns:a16="http://schemas.microsoft.com/office/drawing/2014/main" id="{302C05A2-E1A9-4618-8647-36372BD5C598}"/>
                  </a:ext>
                </a:extLst>
              </p:cNvPr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23813 w 823"/>
                  <a:gd name="T1" fmla="*/ 57150 h 61"/>
                  <a:gd name="T2" fmla="*/ 1260475 w 823"/>
                  <a:gd name="T3" fmla="*/ 0 h 61"/>
                  <a:gd name="T4" fmla="*/ 1260475 w 823"/>
                  <a:gd name="T5" fmla="*/ 0 h 61"/>
                  <a:gd name="T6" fmla="*/ 1260475 w 823"/>
                  <a:gd name="T7" fmla="*/ 6350 h 61"/>
                  <a:gd name="T8" fmla="*/ 1263650 w 823"/>
                  <a:gd name="T9" fmla="*/ 11113 h 61"/>
                  <a:gd name="T10" fmla="*/ 1270000 w 823"/>
                  <a:gd name="T11" fmla="*/ 17463 h 61"/>
                  <a:gd name="T12" fmla="*/ 1281113 w 823"/>
                  <a:gd name="T13" fmla="*/ 20638 h 61"/>
                  <a:gd name="T14" fmla="*/ 1281113 w 823"/>
                  <a:gd name="T15" fmla="*/ 20638 h 61"/>
                  <a:gd name="T16" fmla="*/ 1296988 w 823"/>
                  <a:gd name="T17" fmla="*/ 28575 h 61"/>
                  <a:gd name="T18" fmla="*/ 1306513 w 823"/>
                  <a:gd name="T19" fmla="*/ 34925 h 61"/>
                  <a:gd name="T20" fmla="*/ 0 w 823"/>
                  <a:gd name="T21" fmla="*/ 96838 h 61"/>
                  <a:gd name="T22" fmla="*/ 0 w 823"/>
                  <a:gd name="T23" fmla="*/ 96838 h 61"/>
                  <a:gd name="T24" fmla="*/ 4763 w 823"/>
                  <a:gd name="T25" fmla="*/ 93663 h 61"/>
                  <a:gd name="T26" fmla="*/ 4763 w 823"/>
                  <a:gd name="T27" fmla="*/ 93663 h 61"/>
                  <a:gd name="T28" fmla="*/ 17463 w 823"/>
                  <a:gd name="T29" fmla="*/ 87313 h 61"/>
                  <a:gd name="T30" fmla="*/ 22225 w 823"/>
                  <a:gd name="T31" fmla="*/ 84138 h 61"/>
                  <a:gd name="T32" fmla="*/ 23813 w 823"/>
                  <a:gd name="T33" fmla="*/ 79375 h 61"/>
                  <a:gd name="T34" fmla="*/ 25400 w 823"/>
                  <a:gd name="T35" fmla="*/ 68263 h 61"/>
                  <a:gd name="T36" fmla="*/ 23813 w 823"/>
                  <a:gd name="T37" fmla="*/ 57150 h 61"/>
                  <a:gd name="T38" fmla="*/ 23813 w 823"/>
                  <a:gd name="T39" fmla="*/ 57150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îšḷîdè">
                <a:extLst>
                  <a:ext uri="{FF2B5EF4-FFF2-40B4-BE49-F238E27FC236}">
                    <a16:creationId xmlns="" xmlns:a16="http://schemas.microsoft.com/office/drawing/2014/main" id="{5BC9F32B-F745-4662-B4CE-71A40144FB4D}"/>
                  </a:ext>
                </a:extLst>
              </p:cNvPr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58738 h 61"/>
                  <a:gd name="T2" fmla="*/ 1247775 w 788"/>
                  <a:gd name="T3" fmla="*/ 0 h 61"/>
                  <a:gd name="T4" fmla="*/ 1247775 w 788"/>
                  <a:gd name="T5" fmla="*/ 0 h 61"/>
                  <a:gd name="T6" fmla="*/ 1244600 w 788"/>
                  <a:gd name="T7" fmla="*/ 9525 h 61"/>
                  <a:gd name="T8" fmla="*/ 1247775 w 788"/>
                  <a:gd name="T9" fmla="*/ 17463 h 61"/>
                  <a:gd name="T10" fmla="*/ 1250950 w 788"/>
                  <a:gd name="T11" fmla="*/ 39688 h 61"/>
                  <a:gd name="T12" fmla="*/ 11113 w 788"/>
                  <a:gd name="T13" fmla="*/ 96838 h 61"/>
                  <a:gd name="T14" fmla="*/ 11113 w 788"/>
                  <a:gd name="T15" fmla="*/ 96838 h 61"/>
                  <a:gd name="T16" fmla="*/ 12700 w 788"/>
                  <a:gd name="T17" fmla="*/ 85725 h 61"/>
                  <a:gd name="T18" fmla="*/ 12700 w 788"/>
                  <a:gd name="T19" fmla="*/ 76200 h 61"/>
                  <a:gd name="T20" fmla="*/ 9525 w 788"/>
                  <a:gd name="T21" fmla="*/ 66675 h 61"/>
                  <a:gd name="T22" fmla="*/ 0 w 788"/>
                  <a:gd name="T23" fmla="*/ 58738 h 61"/>
                  <a:gd name="T24" fmla="*/ 0 w 788"/>
                  <a:gd name="T25" fmla="*/ 58738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îṧ1íďé">
                <a:extLst>
                  <a:ext uri="{FF2B5EF4-FFF2-40B4-BE49-F238E27FC236}">
                    <a16:creationId xmlns="" xmlns:a16="http://schemas.microsoft.com/office/drawing/2014/main" id="{CF639FE2-7C68-42CF-86FD-3D8DF28D95C3}"/>
                  </a:ext>
                </a:extLst>
              </p:cNvPr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587375 w 790"/>
                  <a:gd name="T1" fmla="*/ 311150 h 196"/>
                  <a:gd name="T2" fmla="*/ 587375 w 790"/>
                  <a:gd name="T3" fmla="*/ 311150 h 196"/>
                  <a:gd name="T4" fmla="*/ 484188 w 790"/>
                  <a:gd name="T5" fmla="*/ 309563 h 196"/>
                  <a:gd name="T6" fmla="*/ 427038 w 790"/>
                  <a:gd name="T7" fmla="*/ 307975 h 196"/>
                  <a:gd name="T8" fmla="*/ 369888 w 790"/>
                  <a:gd name="T9" fmla="*/ 303213 h 196"/>
                  <a:gd name="T10" fmla="*/ 319088 w 790"/>
                  <a:gd name="T11" fmla="*/ 296863 h 196"/>
                  <a:gd name="T12" fmla="*/ 273050 w 790"/>
                  <a:gd name="T13" fmla="*/ 288925 h 196"/>
                  <a:gd name="T14" fmla="*/ 258763 w 790"/>
                  <a:gd name="T15" fmla="*/ 284163 h 196"/>
                  <a:gd name="T16" fmla="*/ 246063 w 790"/>
                  <a:gd name="T17" fmla="*/ 279400 h 196"/>
                  <a:gd name="T18" fmla="*/ 234950 w 790"/>
                  <a:gd name="T19" fmla="*/ 273050 h 196"/>
                  <a:gd name="T20" fmla="*/ 233363 w 790"/>
                  <a:gd name="T21" fmla="*/ 266700 h 196"/>
                  <a:gd name="T22" fmla="*/ 233363 w 790"/>
                  <a:gd name="T23" fmla="*/ 266700 h 196"/>
                  <a:gd name="T24" fmla="*/ 228600 w 790"/>
                  <a:gd name="T25" fmla="*/ 254000 h 196"/>
                  <a:gd name="T26" fmla="*/ 222250 w 790"/>
                  <a:gd name="T27" fmla="*/ 242888 h 196"/>
                  <a:gd name="T28" fmla="*/ 211138 w 790"/>
                  <a:gd name="T29" fmla="*/ 230188 h 196"/>
                  <a:gd name="T30" fmla="*/ 198438 w 790"/>
                  <a:gd name="T31" fmla="*/ 219075 h 196"/>
                  <a:gd name="T32" fmla="*/ 157163 w 790"/>
                  <a:gd name="T33" fmla="*/ 192088 h 196"/>
                  <a:gd name="T34" fmla="*/ 101600 w 790"/>
                  <a:gd name="T35" fmla="*/ 157163 h 196"/>
                  <a:gd name="T36" fmla="*/ 101600 w 790"/>
                  <a:gd name="T37" fmla="*/ 157163 h 196"/>
                  <a:gd name="T38" fmla="*/ 82550 w 790"/>
                  <a:gd name="T39" fmla="*/ 146050 h 196"/>
                  <a:gd name="T40" fmla="*/ 66675 w 790"/>
                  <a:gd name="T41" fmla="*/ 133350 h 196"/>
                  <a:gd name="T42" fmla="*/ 52388 w 790"/>
                  <a:gd name="T43" fmla="*/ 120650 h 196"/>
                  <a:gd name="T44" fmla="*/ 36513 w 790"/>
                  <a:gd name="T45" fmla="*/ 107950 h 196"/>
                  <a:gd name="T46" fmla="*/ 17463 w 790"/>
                  <a:gd name="T47" fmla="*/ 84138 h 196"/>
                  <a:gd name="T48" fmla="*/ 0 w 790"/>
                  <a:gd name="T49" fmla="*/ 58738 h 196"/>
                  <a:gd name="T50" fmla="*/ 1254125 w 790"/>
                  <a:gd name="T51" fmla="*/ 0 h 196"/>
                  <a:gd name="T52" fmla="*/ 1254125 w 790"/>
                  <a:gd name="T53" fmla="*/ 0 h 196"/>
                  <a:gd name="T54" fmla="*/ 1247775 w 790"/>
                  <a:gd name="T55" fmla="*/ 19050 h 196"/>
                  <a:gd name="T56" fmla="*/ 1235075 w 790"/>
                  <a:gd name="T57" fmla="*/ 38100 h 196"/>
                  <a:gd name="T58" fmla="*/ 1222375 w 790"/>
                  <a:gd name="T59" fmla="*/ 60325 h 196"/>
                  <a:gd name="T60" fmla="*/ 1206500 w 790"/>
                  <a:gd name="T61" fmla="*/ 79375 h 196"/>
                  <a:gd name="T62" fmla="*/ 1189038 w 790"/>
                  <a:gd name="T63" fmla="*/ 98425 h 196"/>
                  <a:gd name="T64" fmla="*/ 1171575 w 790"/>
                  <a:gd name="T65" fmla="*/ 120650 h 196"/>
                  <a:gd name="T66" fmla="*/ 1128713 w 790"/>
                  <a:gd name="T67" fmla="*/ 157163 h 196"/>
                  <a:gd name="T68" fmla="*/ 1128713 w 790"/>
                  <a:gd name="T69" fmla="*/ 157163 h 196"/>
                  <a:gd name="T70" fmla="*/ 1104900 w 790"/>
                  <a:gd name="T71" fmla="*/ 176213 h 196"/>
                  <a:gd name="T72" fmla="*/ 1082675 w 790"/>
                  <a:gd name="T73" fmla="*/ 193675 h 196"/>
                  <a:gd name="T74" fmla="*/ 1042988 w 790"/>
                  <a:gd name="T75" fmla="*/ 219075 h 196"/>
                  <a:gd name="T76" fmla="*/ 1025525 w 790"/>
                  <a:gd name="T77" fmla="*/ 231775 h 196"/>
                  <a:gd name="T78" fmla="*/ 1012825 w 790"/>
                  <a:gd name="T79" fmla="*/ 242888 h 196"/>
                  <a:gd name="T80" fmla="*/ 1004888 w 790"/>
                  <a:gd name="T81" fmla="*/ 254000 h 196"/>
                  <a:gd name="T82" fmla="*/ 1000125 w 790"/>
                  <a:gd name="T83" fmla="*/ 266700 h 196"/>
                  <a:gd name="T84" fmla="*/ 1000125 w 790"/>
                  <a:gd name="T85" fmla="*/ 266700 h 196"/>
                  <a:gd name="T86" fmla="*/ 998538 w 790"/>
                  <a:gd name="T87" fmla="*/ 268288 h 196"/>
                  <a:gd name="T88" fmla="*/ 995363 w 790"/>
                  <a:gd name="T89" fmla="*/ 273050 h 196"/>
                  <a:gd name="T90" fmla="*/ 985838 w 790"/>
                  <a:gd name="T91" fmla="*/ 279400 h 196"/>
                  <a:gd name="T92" fmla="*/ 968375 w 790"/>
                  <a:gd name="T93" fmla="*/ 284163 h 196"/>
                  <a:gd name="T94" fmla="*/ 949325 w 790"/>
                  <a:gd name="T95" fmla="*/ 288925 h 196"/>
                  <a:gd name="T96" fmla="*/ 895350 w 790"/>
                  <a:gd name="T97" fmla="*/ 296863 h 196"/>
                  <a:gd name="T98" fmla="*/ 833438 w 790"/>
                  <a:gd name="T99" fmla="*/ 303213 h 196"/>
                  <a:gd name="T100" fmla="*/ 766763 w 790"/>
                  <a:gd name="T101" fmla="*/ 307975 h 196"/>
                  <a:gd name="T102" fmla="*/ 696913 w 790"/>
                  <a:gd name="T103" fmla="*/ 309563 h 196"/>
                  <a:gd name="T104" fmla="*/ 587375 w 790"/>
                  <a:gd name="T105" fmla="*/ 311150 h 196"/>
                  <a:gd name="T106" fmla="*/ 587375 w 790"/>
                  <a:gd name="T107" fmla="*/ 311150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íŝļïḑé">
                <a:extLst>
                  <a:ext uri="{FF2B5EF4-FFF2-40B4-BE49-F238E27FC236}">
                    <a16:creationId xmlns="" xmlns:a16="http://schemas.microsoft.com/office/drawing/2014/main" id="{6A1F7930-7CAC-4E27-B774-5287159A84CD}"/>
                  </a:ext>
                </a:extLst>
              </p:cNvPr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130175 w 228"/>
                  <a:gd name="T1" fmla="*/ 269875 h 176"/>
                  <a:gd name="T2" fmla="*/ 130175 w 228"/>
                  <a:gd name="T3" fmla="*/ 269875 h 176"/>
                  <a:gd name="T4" fmla="*/ 115888 w 228"/>
                  <a:gd name="T5" fmla="*/ 236538 h 176"/>
                  <a:gd name="T6" fmla="*/ 103188 w 228"/>
                  <a:gd name="T7" fmla="*/ 206375 h 176"/>
                  <a:gd name="T8" fmla="*/ 82550 w 228"/>
                  <a:gd name="T9" fmla="*/ 173038 h 176"/>
                  <a:gd name="T10" fmla="*/ 53975 w 228"/>
                  <a:gd name="T11" fmla="*/ 127000 h 176"/>
                  <a:gd name="T12" fmla="*/ 53975 w 228"/>
                  <a:gd name="T13" fmla="*/ 127000 h 176"/>
                  <a:gd name="T14" fmla="*/ 39688 w 228"/>
                  <a:gd name="T15" fmla="*/ 101600 h 176"/>
                  <a:gd name="T16" fmla="*/ 23813 w 228"/>
                  <a:gd name="T17" fmla="*/ 73025 h 176"/>
                  <a:gd name="T18" fmla="*/ 0 w 228"/>
                  <a:gd name="T19" fmla="*/ 15875 h 176"/>
                  <a:gd name="T20" fmla="*/ 357188 w 228"/>
                  <a:gd name="T21" fmla="*/ 0 h 176"/>
                  <a:gd name="T22" fmla="*/ 357188 w 228"/>
                  <a:gd name="T23" fmla="*/ 0 h 176"/>
                  <a:gd name="T24" fmla="*/ 361950 w 228"/>
                  <a:gd name="T25" fmla="*/ 65088 h 176"/>
                  <a:gd name="T26" fmla="*/ 361950 w 228"/>
                  <a:gd name="T27" fmla="*/ 127000 h 176"/>
                  <a:gd name="T28" fmla="*/ 361950 w 228"/>
                  <a:gd name="T29" fmla="*/ 127000 h 176"/>
                  <a:gd name="T30" fmla="*/ 358775 w 228"/>
                  <a:gd name="T31" fmla="*/ 174625 h 176"/>
                  <a:gd name="T32" fmla="*/ 355600 w 228"/>
                  <a:gd name="T33" fmla="*/ 211138 h 176"/>
                  <a:gd name="T34" fmla="*/ 355600 w 228"/>
                  <a:gd name="T35" fmla="*/ 241300 h 176"/>
                  <a:gd name="T36" fmla="*/ 355600 w 228"/>
                  <a:gd name="T37" fmla="*/ 257175 h 176"/>
                  <a:gd name="T38" fmla="*/ 358775 w 228"/>
                  <a:gd name="T39" fmla="*/ 273050 h 176"/>
                  <a:gd name="T40" fmla="*/ 358775 w 228"/>
                  <a:gd name="T41" fmla="*/ 273050 h 176"/>
                  <a:gd name="T42" fmla="*/ 358775 w 228"/>
                  <a:gd name="T43" fmla="*/ 279400 h 176"/>
                  <a:gd name="T44" fmla="*/ 358775 w 228"/>
                  <a:gd name="T45" fmla="*/ 279400 h 176"/>
                  <a:gd name="T46" fmla="*/ 249238 w 228"/>
                  <a:gd name="T47" fmla="*/ 277813 h 176"/>
                  <a:gd name="T48" fmla="*/ 187325 w 228"/>
                  <a:gd name="T49" fmla="*/ 273050 h 176"/>
                  <a:gd name="T50" fmla="*/ 130175 w 228"/>
                  <a:gd name="T51" fmla="*/ 269875 h 176"/>
                  <a:gd name="T52" fmla="*/ 130175 w 228"/>
                  <a:gd name="T53" fmla="*/ 269875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íṥļidé">
                <a:extLst>
                  <a:ext uri="{FF2B5EF4-FFF2-40B4-BE49-F238E27FC236}">
                    <a16:creationId xmlns="" xmlns:a16="http://schemas.microsoft.com/office/drawing/2014/main" id="{DB5BD36B-D883-423A-AE69-39ADE5C1F50C}"/>
                  </a:ext>
                </a:extLst>
              </p:cNvPr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512763 w 323"/>
                  <a:gd name="T3" fmla="*/ 0 h 171"/>
                  <a:gd name="T4" fmla="*/ 485775 w 323"/>
                  <a:gd name="T5" fmla="*/ 222250 h 171"/>
                  <a:gd name="T6" fmla="*/ 485775 w 323"/>
                  <a:gd name="T7" fmla="*/ 222250 h 171"/>
                  <a:gd name="T8" fmla="*/ 484188 w 323"/>
                  <a:gd name="T9" fmla="*/ 233363 h 171"/>
                  <a:gd name="T10" fmla="*/ 479425 w 323"/>
                  <a:gd name="T11" fmla="*/ 241300 h 171"/>
                  <a:gd name="T12" fmla="*/ 469900 w 323"/>
                  <a:gd name="T13" fmla="*/ 249238 h 171"/>
                  <a:gd name="T14" fmla="*/ 461963 w 323"/>
                  <a:gd name="T15" fmla="*/ 255588 h 171"/>
                  <a:gd name="T16" fmla="*/ 454025 w 323"/>
                  <a:gd name="T17" fmla="*/ 260350 h 171"/>
                  <a:gd name="T18" fmla="*/ 442913 w 323"/>
                  <a:gd name="T19" fmla="*/ 265113 h 171"/>
                  <a:gd name="T20" fmla="*/ 431800 w 323"/>
                  <a:gd name="T21" fmla="*/ 266700 h 171"/>
                  <a:gd name="T22" fmla="*/ 423863 w 323"/>
                  <a:gd name="T23" fmla="*/ 266700 h 171"/>
                  <a:gd name="T24" fmla="*/ 0 w 323"/>
                  <a:gd name="T25" fmla="*/ 271463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ïşḷíḑé">
                <a:extLst>
                  <a:ext uri="{FF2B5EF4-FFF2-40B4-BE49-F238E27FC236}">
                    <a16:creationId xmlns="" xmlns:a16="http://schemas.microsoft.com/office/drawing/2014/main" id="{8C19FDCD-6889-4AEB-A076-1BFC101932E4}"/>
                  </a:ext>
                </a:extLst>
              </p:cNvPr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508000 w 320"/>
                  <a:gd name="T5" fmla="*/ 0 h 170"/>
                  <a:gd name="T6" fmla="*/ 508000 w 320"/>
                  <a:gd name="T7" fmla="*/ 0 h 170"/>
                  <a:gd name="T8" fmla="*/ 481013 w 320"/>
                  <a:gd name="T9" fmla="*/ 222250 h 170"/>
                  <a:gd name="T10" fmla="*/ 481013 w 320"/>
                  <a:gd name="T11" fmla="*/ 222250 h 170"/>
                  <a:gd name="T12" fmla="*/ 479425 w 320"/>
                  <a:gd name="T13" fmla="*/ 233363 h 170"/>
                  <a:gd name="T14" fmla="*/ 474663 w 320"/>
                  <a:gd name="T15" fmla="*/ 241300 h 170"/>
                  <a:gd name="T16" fmla="*/ 465138 w 320"/>
                  <a:gd name="T17" fmla="*/ 249238 h 170"/>
                  <a:gd name="T18" fmla="*/ 457200 w 320"/>
                  <a:gd name="T19" fmla="*/ 255588 h 170"/>
                  <a:gd name="T20" fmla="*/ 449263 w 320"/>
                  <a:gd name="T21" fmla="*/ 260350 h 170"/>
                  <a:gd name="T22" fmla="*/ 438150 w 320"/>
                  <a:gd name="T23" fmla="*/ 265113 h 170"/>
                  <a:gd name="T24" fmla="*/ 427038 w 320"/>
                  <a:gd name="T25" fmla="*/ 266700 h 170"/>
                  <a:gd name="T26" fmla="*/ 419100 w 320"/>
                  <a:gd name="T27" fmla="*/ 266700 h 170"/>
                  <a:gd name="T28" fmla="*/ 419100 w 320"/>
                  <a:gd name="T29" fmla="*/ 266700 h 170"/>
                  <a:gd name="T30" fmla="*/ 1588 w 320"/>
                  <a:gd name="T31" fmla="*/ 269875 h 170"/>
                  <a:gd name="T32" fmla="*/ 1588 w 320"/>
                  <a:gd name="T33" fmla="*/ 269875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îṣľíḓé">
                <a:extLst>
                  <a:ext uri="{FF2B5EF4-FFF2-40B4-BE49-F238E27FC236}">
                    <a16:creationId xmlns="" xmlns:a16="http://schemas.microsoft.com/office/drawing/2014/main" id="{08A9B0EC-1D4B-4977-B2DE-4006A1D4A513}"/>
                  </a:ext>
                </a:extLst>
              </p:cNvPr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501650 w 316"/>
                  <a:gd name="T5" fmla="*/ 0 h 170"/>
                  <a:gd name="T6" fmla="*/ 501650 w 316"/>
                  <a:gd name="T7" fmla="*/ 0 h 170"/>
                  <a:gd name="T8" fmla="*/ 474663 w 316"/>
                  <a:gd name="T9" fmla="*/ 222250 h 170"/>
                  <a:gd name="T10" fmla="*/ 474663 w 316"/>
                  <a:gd name="T11" fmla="*/ 222250 h 170"/>
                  <a:gd name="T12" fmla="*/ 473075 w 316"/>
                  <a:gd name="T13" fmla="*/ 233363 h 170"/>
                  <a:gd name="T14" fmla="*/ 468313 w 316"/>
                  <a:gd name="T15" fmla="*/ 241300 h 170"/>
                  <a:gd name="T16" fmla="*/ 458788 w 316"/>
                  <a:gd name="T17" fmla="*/ 247650 h 170"/>
                  <a:gd name="T18" fmla="*/ 450850 w 316"/>
                  <a:gd name="T19" fmla="*/ 254000 h 170"/>
                  <a:gd name="T20" fmla="*/ 442913 w 316"/>
                  <a:gd name="T21" fmla="*/ 260350 h 170"/>
                  <a:gd name="T22" fmla="*/ 431800 w 316"/>
                  <a:gd name="T23" fmla="*/ 265113 h 170"/>
                  <a:gd name="T24" fmla="*/ 422275 w 316"/>
                  <a:gd name="T25" fmla="*/ 266700 h 170"/>
                  <a:gd name="T26" fmla="*/ 412750 w 316"/>
                  <a:gd name="T27" fmla="*/ 266700 h 170"/>
                  <a:gd name="T28" fmla="*/ 412750 w 316"/>
                  <a:gd name="T29" fmla="*/ 266700 h 170"/>
                  <a:gd name="T30" fmla="*/ 1588 w 316"/>
                  <a:gd name="T31" fmla="*/ 269875 h 170"/>
                  <a:gd name="T32" fmla="*/ 1588 w 316"/>
                  <a:gd name="T33" fmla="*/ 269875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îšļïdè">
                <a:extLst>
                  <a:ext uri="{FF2B5EF4-FFF2-40B4-BE49-F238E27FC236}">
                    <a16:creationId xmlns="" xmlns:a16="http://schemas.microsoft.com/office/drawing/2014/main" id="{CF93B220-37C1-48C9-866F-FAE80E0555BF}"/>
                  </a:ext>
                </a:extLst>
              </p:cNvPr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495300 w 312"/>
                  <a:gd name="T5" fmla="*/ 0 h 168"/>
                  <a:gd name="T6" fmla="*/ 495300 w 312"/>
                  <a:gd name="T7" fmla="*/ 0 h 168"/>
                  <a:gd name="T8" fmla="*/ 468313 w 312"/>
                  <a:gd name="T9" fmla="*/ 222250 h 168"/>
                  <a:gd name="T10" fmla="*/ 468313 w 312"/>
                  <a:gd name="T11" fmla="*/ 222250 h 168"/>
                  <a:gd name="T12" fmla="*/ 466725 w 312"/>
                  <a:gd name="T13" fmla="*/ 233363 h 168"/>
                  <a:gd name="T14" fmla="*/ 461963 w 312"/>
                  <a:gd name="T15" fmla="*/ 241300 h 168"/>
                  <a:gd name="T16" fmla="*/ 452438 w 312"/>
                  <a:gd name="T17" fmla="*/ 247650 h 168"/>
                  <a:gd name="T18" fmla="*/ 444500 w 312"/>
                  <a:gd name="T19" fmla="*/ 254000 h 168"/>
                  <a:gd name="T20" fmla="*/ 436563 w 312"/>
                  <a:gd name="T21" fmla="*/ 260350 h 168"/>
                  <a:gd name="T22" fmla="*/ 427038 w 312"/>
                  <a:gd name="T23" fmla="*/ 265113 h 168"/>
                  <a:gd name="T24" fmla="*/ 415925 w 312"/>
                  <a:gd name="T25" fmla="*/ 266700 h 168"/>
                  <a:gd name="T26" fmla="*/ 407988 w 312"/>
                  <a:gd name="T27" fmla="*/ 266700 h 168"/>
                  <a:gd name="T28" fmla="*/ 407988 w 312"/>
                  <a:gd name="T29" fmla="*/ 266700 h 168"/>
                  <a:gd name="T30" fmla="*/ 0 w 312"/>
                  <a:gd name="T31" fmla="*/ 266700 h 168"/>
                  <a:gd name="T32" fmla="*/ 0 w 312"/>
                  <a:gd name="T33" fmla="*/ 266700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îṩľïḓê">
                <a:extLst>
                  <a:ext uri="{FF2B5EF4-FFF2-40B4-BE49-F238E27FC236}">
                    <a16:creationId xmlns="" xmlns:a16="http://schemas.microsoft.com/office/drawing/2014/main" id="{B80203DF-4D98-4577-87D5-07C5DE4345D4}"/>
                  </a:ext>
                </a:extLst>
              </p:cNvPr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488950 w 308"/>
                  <a:gd name="T5" fmla="*/ 0 h 168"/>
                  <a:gd name="T6" fmla="*/ 488950 w 308"/>
                  <a:gd name="T7" fmla="*/ 0 h 168"/>
                  <a:gd name="T8" fmla="*/ 461963 w 308"/>
                  <a:gd name="T9" fmla="*/ 222250 h 168"/>
                  <a:gd name="T10" fmla="*/ 461963 w 308"/>
                  <a:gd name="T11" fmla="*/ 222250 h 168"/>
                  <a:gd name="T12" fmla="*/ 460375 w 308"/>
                  <a:gd name="T13" fmla="*/ 233363 h 168"/>
                  <a:gd name="T14" fmla="*/ 455613 w 308"/>
                  <a:gd name="T15" fmla="*/ 241300 h 168"/>
                  <a:gd name="T16" fmla="*/ 446088 w 308"/>
                  <a:gd name="T17" fmla="*/ 247650 h 168"/>
                  <a:gd name="T18" fmla="*/ 439738 w 308"/>
                  <a:gd name="T19" fmla="*/ 254000 h 168"/>
                  <a:gd name="T20" fmla="*/ 430213 w 308"/>
                  <a:gd name="T21" fmla="*/ 260350 h 168"/>
                  <a:gd name="T22" fmla="*/ 420688 w 308"/>
                  <a:gd name="T23" fmla="*/ 263525 h 168"/>
                  <a:gd name="T24" fmla="*/ 409575 w 308"/>
                  <a:gd name="T25" fmla="*/ 266700 h 168"/>
                  <a:gd name="T26" fmla="*/ 401638 w 308"/>
                  <a:gd name="T27" fmla="*/ 266700 h 168"/>
                  <a:gd name="T28" fmla="*/ 401638 w 308"/>
                  <a:gd name="T29" fmla="*/ 266700 h 168"/>
                  <a:gd name="T30" fmla="*/ 0 w 308"/>
                  <a:gd name="T31" fmla="*/ 265113 h 168"/>
                  <a:gd name="T32" fmla="*/ 0 w 308"/>
                  <a:gd name="T33" fmla="*/ 265113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î$lïďe">
                <a:extLst>
                  <a:ext uri="{FF2B5EF4-FFF2-40B4-BE49-F238E27FC236}">
                    <a16:creationId xmlns="" xmlns:a16="http://schemas.microsoft.com/office/drawing/2014/main" id="{3FEC2E9A-2138-464E-8A2F-50AD8951BF46}"/>
                  </a:ext>
                </a:extLst>
              </p:cNvPr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482600 w 304"/>
                  <a:gd name="T5" fmla="*/ 0 h 168"/>
                  <a:gd name="T6" fmla="*/ 482600 w 304"/>
                  <a:gd name="T7" fmla="*/ 0 h 168"/>
                  <a:gd name="T8" fmla="*/ 455613 w 304"/>
                  <a:gd name="T9" fmla="*/ 222250 h 168"/>
                  <a:gd name="T10" fmla="*/ 455613 w 304"/>
                  <a:gd name="T11" fmla="*/ 222250 h 168"/>
                  <a:gd name="T12" fmla="*/ 454025 w 304"/>
                  <a:gd name="T13" fmla="*/ 233363 h 168"/>
                  <a:gd name="T14" fmla="*/ 449263 w 304"/>
                  <a:gd name="T15" fmla="*/ 241300 h 168"/>
                  <a:gd name="T16" fmla="*/ 442913 w 304"/>
                  <a:gd name="T17" fmla="*/ 247650 h 168"/>
                  <a:gd name="T18" fmla="*/ 433388 w 304"/>
                  <a:gd name="T19" fmla="*/ 254000 h 168"/>
                  <a:gd name="T20" fmla="*/ 423863 w 304"/>
                  <a:gd name="T21" fmla="*/ 260350 h 168"/>
                  <a:gd name="T22" fmla="*/ 414338 w 304"/>
                  <a:gd name="T23" fmla="*/ 263525 h 168"/>
                  <a:gd name="T24" fmla="*/ 403225 w 304"/>
                  <a:gd name="T25" fmla="*/ 265113 h 168"/>
                  <a:gd name="T26" fmla="*/ 395288 w 304"/>
                  <a:gd name="T27" fmla="*/ 266700 h 168"/>
                  <a:gd name="T28" fmla="*/ 395288 w 304"/>
                  <a:gd name="T29" fmla="*/ 266700 h 168"/>
                  <a:gd name="T30" fmla="*/ 0 w 304"/>
                  <a:gd name="T31" fmla="*/ 263525 h 168"/>
                  <a:gd name="T32" fmla="*/ 0 w 304"/>
                  <a:gd name="T33" fmla="*/ 263525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îṥḷïďe">
                <a:extLst>
                  <a:ext uri="{FF2B5EF4-FFF2-40B4-BE49-F238E27FC236}">
                    <a16:creationId xmlns="" xmlns:a16="http://schemas.microsoft.com/office/drawing/2014/main" id="{6DA785E1-60E3-4817-98E0-ABB10BE9F84A}"/>
                  </a:ext>
                </a:extLst>
              </p:cNvPr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476250 w 300"/>
                  <a:gd name="T5" fmla="*/ 0 h 168"/>
                  <a:gd name="T6" fmla="*/ 476250 w 300"/>
                  <a:gd name="T7" fmla="*/ 0 h 168"/>
                  <a:gd name="T8" fmla="*/ 449263 w 300"/>
                  <a:gd name="T9" fmla="*/ 222250 h 168"/>
                  <a:gd name="T10" fmla="*/ 449263 w 300"/>
                  <a:gd name="T11" fmla="*/ 222250 h 168"/>
                  <a:gd name="T12" fmla="*/ 447675 w 300"/>
                  <a:gd name="T13" fmla="*/ 233363 h 168"/>
                  <a:gd name="T14" fmla="*/ 442913 w 300"/>
                  <a:gd name="T15" fmla="*/ 241300 h 168"/>
                  <a:gd name="T16" fmla="*/ 436563 w 300"/>
                  <a:gd name="T17" fmla="*/ 247650 h 168"/>
                  <a:gd name="T18" fmla="*/ 427038 w 300"/>
                  <a:gd name="T19" fmla="*/ 254000 h 168"/>
                  <a:gd name="T20" fmla="*/ 419100 w 300"/>
                  <a:gd name="T21" fmla="*/ 258763 h 168"/>
                  <a:gd name="T22" fmla="*/ 407988 w 300"/>
                  <a:gd name="T23" fmla="*/ 263525 h 168"/>
                  <a:gd name="T24" fmla="*/ 400050 w 300"/>
                  <a:gd name="T25" fmla="*/ 265113 h 168"/>
                  <a:gd name="T26" fmla="*/ 388938 w 300"/>
                  <a:gd name="T27" fmla="*/ 266700 h 168"/>
                  <a:gd name="T28" fmla="*/ 388938 w 300"/>
                  <a:gd name="T29" fmla="*/ 266700 h 168"/>
                  <a:gd name="T30" fmla="*/ 0 w 300"/>
                  <a:gd name="T31" fmla="*/ 260350 h 168"/>
                  <a:gd name="T32" fmla="*/ 0 w 300"/>
                  <a:gd name="T33" fmla="*/ 260350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î$1îḓe">
                <a:extLst>
                  <a:ext uri="{FF2B5EF4-FFF2-40B4-BE49-F238E27FC236}">
                    <a16:creationId xmlns="" xmlns:a16="http://schemas.microsoft.com/office/drawing/2014/main" id="{E36DC1F7-F1CD-4363-BC96-7A5D4E02E897}"/>
                  </a:ext>
                </a:extLst>
              </p:cNvPr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471488 w 297"/>
                  <a:gd name="T5" fmla="*/ 0 h 168"/>
                  <a:gd name="T6" fmla="*/ 471488 w 297"/>
                  <a:gd name="T7" fmla="*/ 0 h 168"/>
                  <a:gd name="T8" fmla="*/ 444500 w 297"/>
                  <a:gd name="T9" fmla="*/ 222250 h 168"/>
                  <a:gd name="T10" fmla="*/ 444500 w 297"/>
                  <a:gd name="T11" fmla="*/ 222250 h 168"/>
                  <a:gd name="T12" fmla="*/ 442913 w 297"/>
                  <a:gd name="T13" fmla="*/ 233363 h 168"/>
                  <a:gd name="T14" fmla="*/ 438150 w 297"/>
                  <a:gd name="T15" fmla="*/ 241300 h 168"/>
                  <a:gd name="T16" fmla="*/ 431800 w 297"/>
                  <a:gd name="T17" fmla="*/ 247650 h 168"/>
                  <a:gd name="T18" fmla="*/ 422275 w 297"/>
                  <a:gd name="T19" fmla="*/ 254000 h 168"/>
                  <a:gd name="T20" fmla="*/ 414338 w 297"/>
                  <a:gd name="T21" fmla="*/ 258763 h 168"/>
                  <a:gd name="T22" fmla="*/ 403225 w 297"/>
                  <a:gd name="T23" fmla="*/ 263525 h 168"/>
                  <a:gd name="T24" fmla="*/ 395288 w 297"/>
                  <a:gd name="T25" fmla="*/ 265113 h 168"/>
                  <a:gd name="T26" fmla="*/ 385763 w 297"/>
                  <a:gd name="T27" fmla="*/ 266700 h 168"/>
                  <a:gd name="T28" fmla="*/ 385763 w 297"/>
                  <a:gd name="T29" fmla="*/ 266700 h 168"/>
                  <a:gd name="T30" fmla="*/ 1588 w 297"/>
                  <a:gd name="T31" fmla="*/ 258763 h 168"/>
                  <a:gd name="T32" fmla="*/ 1588 w 297"/>
                  <a:gd name="T33" fmla="*/ 258763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iSḻïdé">
                <a:extLst>
                  <a:ext uri="{FF2B5EF4-FFF2-40B4-BE49-F238E27FC236}">
                    <a16:creationId xmlns="" xmlns:a16="http://schemas.microsoft.com/office/drawing/2014/main" id="{2DE5C584-890E-48CC-872B-D2A2AEDBB757}"/>
                  </a:ext>
                </a:extLst>
              </p:cNvPr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465138 w 293"/>
                  <a:gd name="T5" fmla="*/ 0 h 168"/>
                  <a:gd name="T6" fmla="*/ 465138 w 293"/>
                  <a:gd name="T7" fmla="*/ 0 h 168"/>
                  <a:gd name="T8" fmla="*/ 438150 w 293"/>
                  <a:gd name="T9" fmla="*/ 222250 h 168"/>
                  <a:gd name="T10" fmla="*/ 438150 w 293"/>
                  <a:gd name="T11" fmla="*/ 222250 h 168"/>
                  <a:gd name="T12" fmla="*/ 436563 w 293"/>
                  <a:gd name="T13" fmla="*/ 233363 h 168"/>
                  <a:gd name="T14" fmla="*/ 431800 w 293"/>
                  <a:gd name="T15" fmla="*/ 241300 h 168"/>
                  <a:gd name="T16" fmla="*/ 425450 w 293"/>
                  <a:gd name="T17" fmla="*/ 247650 h 168"/>
                  <a:gd name="T18" fmla="*/ 415925 w 293"/>
                  <a:gd name="T19" fmla="*/ 254000 h 168"/>
                  <a:gd name="T20" fmla="*/ 407988 w 293"/>
                  <a:gd name="T21" fmla="*/ 258763 h 168"/>
                  <a:gd name="T22" fmla="*/ 396875 w 293"/>
                  <a:gd name="T23" fmla="*/ 263525 h 168"/>
                  <a:gd name="T24" fmla="*/ 388938 w 293"/>
                  <a:gd name="T25" fmla="*/ 265113 h 168"/>
                  <a:gd name="T26" fmla="*/ 379413 w 293"/>
                  <a:gd name="T27" fmla="*/ 266700 h 168"/>
                  <a:gd name="T28" fmla="*/ 379413 w 293"/>
                  <a:gd name="T29" fmla="*/ 266700 h 168"/>
                  <a:gd name="T30" fmla="*/ 0 w 293"/>
                  <a:gd name="T31" fmla="*/ 258763 h 168"/>
                  <a:gd name="T32" fmla="*/ 0 w 293"/>
                  <a:gd name="T33" fmla="*/ 258763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iṥļiḍé">
                <a:extLst>
                  <a:ext uri="{FF2B5EF4-FFF2-40B4-BE49-F238E27FC236}">
                    <a16:creationId xmlns="" xmlns:a16="http://schemas.microsoft.com/office/drawing/2014/main" id="{9660C62E-D749-4E33-8024-19F9F9E0E564}"/>
                  </a:ext>
                </a:extLst>
              </p:cNvPr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458788 w 289"/>
                  <a:gd name="T5" fmla="*/ 0 h 168"/>
                  <a:gd name="T6" fmla="*/ 458788 w 289"/>
                  <a:gd name="T7" fmla="*/ 0 h 168"/>
                  <a:gd name="T8" fmla="*/ 431800 w 289"/>
                  <a:gd name="T9" fmla="*/ 222250 h 168"/>
                  <a:gd name="T10" fmla="*/ 431800 w 289"/>
                  <a:gd name="T11" fmla="*/ 222250 h 168"/>
                  <a:gd name="T12" fmla="*/ 430213 w 289"/>
                  <a:gd name="T13" fmla="*/ 233363 h 168"/>
                  <a:gd name="T14" fmla="*/ 425450 w 289"/>
                  <a:gd name="T15" fmla="*/ 239713 h 168"/>
                  <a:gd name="T16" fmla="*/ 419100 w 289"/>
                  <a:gd name="T17" fmla="*/ 247650 h 168"/>
                  <a:gd name="T18" fmla="*/ 409575 w 289"/>
                  <a:gd name="T19" fmla="*/ 254000 h 168"/>
                  <a:gd name="T20" fmla="*/ 401638 w 289"/>
                  <a:gd name="T21" fmla="*/ 258763 h 168"/>
                  <a:gd name="T22" fmla="*/ 393700 w 289"/>
                  <a:gd name="T23" fmla="*/ 263525 h 168"/>
                  <a:gd name="T24" fmla="*/ 373063 w 289"/>
                  <a:gd name="T25" fmla="*/ 266700 h 168"/>
                  <a:gd name="T26" fmla="*/ 373063 w 289"/>
                  <a:gd name="T27" fmla="*/ 266700 h 168"/>
                  <a:gd name="T28" fmla="*/ 0 w 289"/>
                  <a:gd name="T29" fmla="*/ 255588 h 168"/>
                  <a:gd name="T30" fmla="*/ 0 w 289"/>
                  <a:gd name="T31" fmla="*/ 255588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íşlïďè">
                <a:extLst>
                  <a:ext uri="{FF2B5EF4-FFF2-40B4-BE49-F238E27FC236}">
                    <a16:creationId xmlns="" xmlns:a16="http://schemas.microsoft.com/office/drawing/2014/main" id="{08DA19A8-1229-4B05-B640-BD9B395F47B3}"/>
                  </a:ext>
                </a:extLst>
              </p:cNvPr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452438 w 285"/>
                  <a:gd name="T5" fmla="*/ 0 h 167"/>
                  <a:gd name="T6" fmla="*/ 452438 w 285"/>
                  <a:gd name="T7" fmla="*/ 0 h 167"/>
                  <a:gd name="T8" fmla="*/ 425450 w 285"/>
                  <a:gd name="T9" fmla="*/ 222250 h 167"/>
                  <a:gd name="T10" fmla="*/ 425450 w 285"/>
                  <a:gd name="T11" fmla="*/ 222250 h 167"/>
                  <a:gd name="T12" fmla="*/ 423863 w 285"/>
                  <a:gd name="T13" fmla="*/ 233363 h 167"/>
                  <a:gd name="T14" fmla="*/ 419100 w 285"/>
                  <a:gd name="T15" fmla="*/ 239713 h 167"/>
                  <a:gd name="T16" fmla="*/ 412750 w 285"/>
                  <a:gd name="T17" fmla="*/ 247650 h 167"/>
                  <a:gd name="T18" fmla="*/ 403225 w 285"/>
                  <a:gd name="T19" fmla="*/ 254000 h 167"/>
                  <a:gd name="T20" fmla="*/ 395288 w 285"/>
                  <a:gd name="T21" fmla="*/ 258763 h 167"/>
                  <a:gd name="T22" fmla="*/ 387350 w 285"/>
                  <a:gd name="T23" fmla="*/ 263525 h 167"/>
                  <a:gd name="T24" fmla="*/ 366713 w 285"/>
                  <a:gd name="T25" fmla="*/ 265113 h 167"/>
                  <a:gd name="T26" fmla="*/ 366713 w 285"/>
                  <a:gd name="T27" fmla="*/ 265113 h 167"/>
                  <a:gd name="T28" fmla="*/ 0 w 285"/>
                  <a:gd name="T29" fmla="*/ 254000 h 167"/>
                  <a:gd name="T30" fmla="*/ 0 w 285"/>
                  <a:gd name="T31" fmla="*/ 254000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íšḷíḑe">
                <a:extLst>
                  <a:ext uri="{FF2B5EF4-FFF2-40B4-BE49-F238E27FC236}">
                    <a16:creationId xmlns="" xmlns:a16="http://schemas.microsoft.com/office/drawing/2014/main" id="{6B2FF97C-D349-4999-A1E0-8C633F668180}"/>
                  </a:ext>
                </a:extLst>
              </p:cNvPr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446088 w 281"/>
                  <a:gd name="T5" fmla="*/ 0 h 167"/>
                  <a:gd name="T6" fmla="*/ 446088 w 281"/>
                  <a:gd name="T7" fmla="*/ 0 h 167"/>
                  <a:gd name="T8" fmla="*/ 419100 w 281"/>
                  <a:gd name="T9" fmla="*/ 222250 h 167"/>
                  <a:gd name="T10" fmla="*/ 419100 w 281"/>
                  <a:gd name="T11" fmla="*/ 222250 h 167"/>
                  <a:gd name="T12" fmla="*/ 417513 w 281"/>
                  <a:gd name="T13" fmla="*/ 230188 h 167"/>
                  <a:gd name="T14" fmla="*/ 412750 w 281"/>
                  <a:gd name="T15" fmla="*/ 239713 h 167"/>
                  <a:gd name="T16" fmla="*/ 406400 w 281"/>
                  <a:gd name="T17" fmla="*/ 247650 h 167"/>
                  <a:gd name="T18" fmla="*/ 396875 w 281"/>
                  <a:gd name="T19" fmla="*/ 254000 h 167"/>
                  <a:gd name="T20" fmla="*/ 388938 w 281"/>
                  <a:gd name="T21" fmla="*/ 258763 h 167"/>
                  <a:gd name="T22" fmla="*/ 381000 w 281"/>
                  <a:gd name="T23" fmla="*/ 263525 h 167"/>
                  <a:gd name="T24" fmla="*/ 363538 w 281"/>
                  <a:gd name="T25" fmla="*/ 265113 h 167"/>
                  <a:gd name="T26" fmla="*/ 363538 w 281"/>
                  <a:gd name="T27" fmla="*/ 265113 h 167"/>
                  <a:gd name="T28" fmla="*/ 0 w 281"/>
                  <a:gd name="T29" fmla="*/ 252413 h 167"/>
                  <a:gd name="T30" fmla="*/ 0 w 281"/>
                  <a:gd name="T31" fmla="*/ 252413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ïŝḻíḋê">
                <a:extLst>
                  <a:ext uri="{FF2B5EF4-FFF2-40B4-BE49-F238E27FC236}">
                    <a16:creationId xmlns="" xmlns:a16="http://schemas.microsoft.com/office/drawing/2014/main" id="{49913DB0-339B-4A28-89F9-640807173D60}"/>
                  </a:ext>
                </a:extLst>
              </p:cNvPr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588 w 278"/>
                  <a:gd name="T1" fmla="*/ 0 h 167"/>
                  <a:gd name="T2" fmla="*/ 1588 w 278"/>
                  <a:gd name="T3" fmla="*/ 0 h 167"/>
                  <a:gd name="T4" fmla="*/ 441325 w 278"/>
                  <a:gd name="T5" fmla="*/ 0 h 167"/>
                  <a:gd name="T6" fmla="*/ 441325 w 278"/>
                  <a:gd name="T7" fmla="*/ 0 h 167"/>
                  <a:gd name="T8" fmla="*/ 414338 w 278"/>
                  <a:gd name="T9" fmla="*/ 222250 h 167"/>
                  <a:gd name="T10" fmla="*/ 414338 w 278"/>
                  <a:gd name="T11" fmla="*/ 222250 h 167"/>
                  <a:gd name="T12" fmla="*/ 412750 w 278"/>
                  <a:gd name="T13" fmla="*/ 230188 h 167"/>
                  <a:gd name="T14" fmla="*/ 407988 w 278"/>
                  <a:gd name="T15" fmla="*/ 239713 h 167"/>
                  <a:gd name="T16" fmla="*/ 401638 w 278"/>
                  <a:gd name="T17" fmla="*/ 247650 h 167"/>
                  <a:gd name="T18" fmla="*/ 392113 w 278"/>
                  <a:gd name="T19" fmla="*/ 252413 h 167"/>
                  <a:gd name="T20" fmla="*/ 384175 w 278"/>
                  <a:gd name="T21" fmla="*/ 258763 h 167"/>
                  <a:gd name="T22" fmla="*/ 376238 w 278"/>
                  <a:gd name="T23" fmla="*/ 263525 h 167"/>
                  <a:gd name="T24" fmla="*/ 358775 w 278"/>
                  <a:gd name="T25" fmla="*/ 265113 h 167"/>
                  <a:gd name="T26" fmla="*/ 358775 w 278"/>
                  <a:gd name="T27" fmla="*/ 265113 h 167"/>
                  <a:gd name="T28" fmla="*/ 0 w 278"/>
                  <a:gd name="T29" fmla="*/ 249238 h 167"/>
                  <a:gd name="T30" fmla="*/ 0 w 278"/>
                  <a:gd name="T31" fmla="*/ 249238 h 167"/>
                  <a:gd name="T32" fmla="*/ 1588 w 278"/>
                  <a:gd name="T33" fmla="*/ 0 h 167"/>
                  <a:gd name="T34" fmla="*/ 1588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1" name="íSḷiḑê">
                <a:extLst>
                  <a:ext uri="{FF2B5EF4-FFF2-40B4-BE49-F238E27FC236}">
                    <a16:creationId xmlns="" xmlns:a16="http://schemas.microsoft.com/office/drawing/2014/main" id="{73F71BD5-8479-4A78-B12F-2F7E34FFC971}"/>
                  </a:ext>
                </a:extLst>
              </p:cNvPr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588 w 274"/>
                  <a:gd name="T1" fmla="*/ 0 h 167"/>
                  <a:gd name="T2" fmla="*/ 1588 w 274"/>
                  <a:gd name="T3" fmla="*/ 0 h 167"/>
                  <a:gd name="T4" fmla="*/ 434975 w 274"/>
                  <a:gd name="T5" fmla="*/ 0 h 167"/>
                  <a:gd name="T6" fmla="*/ 434975 w 274"/>
                  <a:gd name="T7" fmla="*/ 0 h 167"/>
                  <a:gd name="T8" fmla="*/ 407988 w 274"/>
                  <a:gd name="T9" fmla="*/ 222250 h 167"/>
                  <a:gd name="T10" fmla="*/ 407988 w 274"/>
                  <a:gd name="T11" fmla="*/ 222250 h 167"/>
                  <a:gd name="T12" fmla="*/ 406400 w 274"/>
                  <a:gd name="T13" fmla="*/ 230188 h 167"/>
                  <a:gd name="T14" fmla="*/ 401638 w 274"/>
                  <a:gd name="T15" fmla="*/ 239713 h 167"/>
                  <a:gd name="T16" fmla="*/ 395288 w 274"/>
                  <a:gd name="T17" fmla="*/ 247650 h 167"/>
                  <a:gd name="T18" fmla="*/ 388938 w 274"/>
                  <a:gd name="T19" fmla="*/ 252413 h 167"/>
                  <a:gd name="T20" fmla="*/ 379413 w 274"/>
                  <a:gd name="T21" fmla="*/ 258763 h 167"/>
                  <a:gd name="T22" fmla="*/ 369888 w 274"/>
                  <a:gd name="T23" fmla="*/ 260350 h 167"/>
                  <a:gd name="T24" fmla="*/ 352425 w 274"/>
                  <a:gd name="T25" fmla="*/ 265113 h 167"/>
                  <a:gd name="T26" fmla="*/ 352425 w 274"/>
                  <a:gd name="T27" fmla="*/ 265113 h 167"/>
                  <a:gd name="T28" fmla="*/ 0 w 274"/>
                  <a:gd name="T29" fmla="*/ 247650 h 167"/>
                  <a:gd name="T30" fmla="*/ 0 w 274"/>
                  <a:gd name="T31" fmla="*/ 247650 h 167"/>
                  <a:gd name="T32" fmla="*/ 1588 w 274"/>
                  <a:gd name="T33" fmla="*/ 0 h 167"/>
                  <a:gd name="T34" fmla="*/ 1588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2" name="ïṣ1îḑè">
                <a:extLst>
                  <a:ext uri="{FF2B5EF4-FFF2-40B4-BE49-F238E27FC236}">
                    <a16:creationId xmlns="" xmlns:a16="http://schemas.microsoft.com/office/drawing/2014/main" id="{44B93181-6A44-45EF-8DFD-228734A34641}"/>
                  </a:ext>
                </a:extLst>
              </p:cNvPr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428625 w 270"/>
                  <a:gd name="T5" fmla="*/ 0 h 167"/>
                  <a:gd name="T6" fmla="*/ 428625 w 270"/>
                  <a:gd name="T7" fmla="*/ 0 h 167"/>
                  <a:gd name="T8" fmla="*/ 401638 w 270"/>
                  <a:gd name="T9" fmla="*/ 222250 h 167"/>
                  <a:gd name="T10" fmla="*/ 401638 w 270"/>
                  <a:gd name="T11" fmla="*/ 222250 h 167"/>
                  <a:gd name="T12" fmla="*/ 400050 w 270"/>
                  <a:gd name="T13" fmla="*/ 230188 h 167"/>
                  <a:gd name="T14" fmla="*/ 395288 w 270"/>
                  <a:gd name="T15" fmla="*/ 239713 h 167"/>
                  <a:gd name="T16" fmla="*/ 388938 w 270"/>
                  <a:gd name="T17" fmla="*/ 246063 h 167"/>
                  <a:gd name="T18" fmla="*/ 382588 w 270"/>
                  <a:gd name="T19" fmla="*/ 252413 h 167"/>
                  <a:gd name="T20" fmla="*/ 373063 w 270"/>
                  <a:gd name="T21" fmla="*/ 258763 h 167"/>
                  <a:gd name="T22" fmla="*/ 365125 w 270"/>
                  <a:gd name="T23" fmla="*/ 260350 h 167"/>
                  <a:gd name="T24" fmla="*/ 347663 w 270"/>
                  <a:gd name="T25" fmla="*/ 265113 h 167"/>
                  <a:gd name="T26" fmla="*/ 347663 w 270"/>
                  <a:gd name="T27" fmla="*/ 265113 h 167"/>
                  <a:gd name="T28" fmla="*/ 0 w 270"/>
                  <a:gd name="T29" fmla="*/ 247650 h 167"/>
                  <a:gd name="T30" fmla="*/ 0 w 270"/>
                  <a:gd name="T31" fmla="*/ 247650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3" name="îṥ1iḑe">
                <a:extLst>
                  <a:ext uri="{FF2B5EF4-FFF2-40B4-BE49-F238E27FC236}">
                    <a16:creationId xmlns="" xmlns:a16="http://schemas.microsoft.com/office/drawing/2014/main" id="{9DE02A4A-E5FE-4F7A-BA1A-190C44DF46E7}"/>
                  </a:ext>
                </a:extLst>
              </p:cNvPr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422275 w 266"/>
                  <a:gd name="T5" fmla="*/ 0 h 167"/>
                  <a:gd name="T6" fmla="*/ 422275 w 266"/>
                  <a:gd name="T7" fmla="*/ 0 h 167"/>
                  <a:gd name="T8" fmla="*/ 395288 w 266"/>
                  <a:gd name="T9" fmla="*/ 222250 h 167"/>
                  <a:gd name="T10" fmla="*/ 395288 w 266"/>
                  <a:gd name="T11" fmla="*/ 222250 h 167"/>
                  <a:gd name="T12" fmla="*/ 393700 w 266"/>
                  <a:gd name="T13" fmla="*/ 230188 h 167"/>
                  <a:gd name="T14" fmla="*/ 388938 w 266"/>
                  <a:gd name="T15" fmla="*/ 239713 h 167"/>
                  <a:gd name="T16" fmla="*/ 382588 w 266"/>
                  <a:gd name="T17" fmla="*/ 246063 h 167"/>
                  <a:gd name="T18" fmla="*/ 376238 w 266"/>
                  <a:gd name="T19" fmla="*/ 252413 h 167"/>
                  <a:gd name="T20" fmla="*/ 358775 w 266"/>
                  <a:gd name="T21" fmla="*/ 260350 h 167"/>
                  <a:gd name="T22" fmla="*/ 341313 w 266"/>
                  <a:gd name="T23" fmla="*/ 265113 h 167"/>
                  <a:gd name="T24" fmla="*/ 341313 w 266"/>
                  <a:gd name="T25" fmla="*/ 265113 h 167"/>
                  <a:gd name="T26" fmla="*/ 0 w 266"/>
                  <a:gd name="T27" fmla="*/ 246063 h 167"/>
                  <a:gd name="T28" fmla="*/ 0 w 266"/>
                  <a:gd name="T29" fmla="*/ 246063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4" name="iṧľîḋê">
                <a:extLst>
                  <a:ext uri="{FF2B5EF4-FFF2-40B4-BE49-F238E27FC236}">
                    <a16:creationId xmlns="" xmlns:a16="http://schemas.microsoft.com/office/drawing/2014/main" id="{E6813205-C87D-48B8-871A-DC83BA5C8FC1}"/>
                  </a:ext>
                </a:extLst>
              </p:cNvPr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3175 w 264"/>
                  <a:gd name="T1" fmla="*/ 0 h 167"/>
                  <a:gd name="T2" fmla="*/ 3175 w 264"/>
                  <a:gd name="T3" fmla="*/ 0 h 167"/>
                  <a:gd name="T4" fmla="*/ 419100 w 264"/>
                  <a:gd name="T5" fmla="*/ 0 h 167"/>
                  <a:gd name="T6" fmla="*/ 419100 w 264"/>
                  <a:gd name="T7" fmla="*/ 0 h 167"/>
                  <a:gd name="T8" fmla="*/ 392113 w 264"/>
                  <a:gd name="T9" fmla="*/ 222250 h 167"/>
                  <a:gd name="T10" fmla="*/ 392113 w 264"/>
                  <a:gd name="T11" fmla="*/ 222250 h 167"/>
                  <a:gd name="T12" fmla="*/ 390525 w 264"/>
                  <a:gd name="T13" fmla="*/ 230188 h 167"/>
                  <a:gd name="T14" fmla="*/ 385763 w 264"/>
                  <a:gd name="T15" fmla="*/ 239713 h 167"/>
                  <a:gd name="T16" fmla="*/ 379413 w 264"/>
                  <a:gd name="T17" fmla="*/ 246063 h 167"/>
                  <a:gd name="T18" fmla="*/ 373063 w 264"/>
                  <a:gd name="T19" fmla="*/ 252413 h 167"/>
                  <a:gd name="T20" fmla="*/ 355600 w 264"/>
                  <a:gd name="T21" fmla="*/ 260350 h 167"/>
                  <a:gd name="T22" fmla="*/ 338138 w 264"/>
                  <a:gd name="T23" fmla="*/ 265113 h 167"/>
                  <a:gd name="T24" fmla="*/ 338138 w 264"/>
                  <a:gd name="T25" fmla="*/ 265113 h 167"/>
                  <a:gd name="T26" fmla="*/ 0 w 264"/>
                  <a:gd name="T27" fmla="*/ 242888 h 167"/>
                  <a:gd name="T28" fmla="*/ 0 w 264"/>
                  <a:gd name="T29" fmla="*/ 242888 h 167"/>
                  <a:gd name="T30" fmla="*/ 3175 w 264"/>
                  <a:gd name="T31" fmla="*/ 0 h 167"/>
                  <a:gd name="T32" fmla="*/ 3175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5" name="íšľîďè">
                <a:extLst>
                  <a:ext uri="{FF2B5EF4-FFF2-40B4-BE49-F238E27FC236}">
                    <a16:creationId xmlns="" xmlns:a16="http://schemas.microsoft.com/office/drawing/2014/main" id="{FCEFFDE9-9933-468C-9CA0-02B5032A6811}"/>
                  </a:ext>
                </a:extLst>
              </p:cNvPr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3175 w 260"/>
                  <a:gd name="T1" fmla="*/ 0 h 167"/>
                  <a:gd name="T2" fmla="*/ 3175 w 260"/>
                  <a:gd name="T3" fmla="*/ 0 h 167"/>
                  <a:gd name="T4" fmla="*/ 412750 w 260"/>
                  <a:gd name="T5" fmla="*/ 0 h 167"/>
                  <a:gd name="T6" fmla="*/ 412750 w 260"/>
                  <a:gd name="T7" fmla="*/ 0 h 167"/>
                  <a:gd name="T8" fmla="*/ 385763 w 260"/>
                  <a:gd name="T9" fmla="*/ 222250 h 167"/>
                  <a:gd name="T10" fmla="*/ 385763 w 260"/>
                  <a:gd name="T11" fmla="*/ 222250 h 167"/>
                  <a:gd name="T12" fmla="*/ 384175 w 260"/>
                  <a:gd name="T13" fmla="*/ 230188 h 167"/>
                  <a:gd name="T14" fmla="*/ 379413 w 260"/>
                  <a:gd name="T15" fmla="*/ 239713 h 167"/>
                  <a:gd name="T16" fmla="*/ 373063 w 260"/>
                  <a:gd name="T17" fmla="*/ 246063 h 167"/>
                  <a:gd name="T18" fmla="*/ 366713 w 260"/>
                  <a:gd name="T19" fmla="*/ 252413 h 167"/>
                  <a:gd name="T20" fmla="*/ 349250 w 260"/>
                  <a:gd name="T21" fmla="*/ 260350 h 167"/>
                  <a:gd name="T22" fmla="*/ 331788 w 260"/>
                  <a:gd name="T23" fmla="*/ 265113 h 167"/>
                  <a:gd name="T24" fmla="*/ 331788 w 260"/>
                  <a:gd name="T25" fmla="*/ 265113 h 167"/>
                  <a:gd name="T26" fmla="*/ 0 w 260"/>
                  <a:gd name="T27" fmla="*/ 241300 h 167"/>
                  <a:gd name="T28" fmla="*/ 0 w 260"/>
                  <a:gd name="T29" fmla="*/ 241300 h 167"/>
                  <a:gd name="T30" fmla="*/ 3175 w 260"/>
                  <a:gd name="T31" fmla="*/ 0 h 167"/>
                  <a:gd name="T32" fmla="*/ 3175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6" name="îṧlîḓè">
                <a:extLst>
                  <a:ext uri="{FF2B5EF4-FFF2-40B4-BE49-F238E27FC236}">
                    <a16:creationId xmlns="" xmlns:a16="http://schemas.microsoft.com/office/drawing/2014/main" id="{E2E66503-B8F9-4A56-8D74-A2675EE6FD02}"/>
                  </a:ext>
                </a:extLst>
              </p:cNvPr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588 w 255"/>
                  <a:gd name="T1" fmla="*/ 0 h 167"/>
                  <a:gd name="T2" fmla="*/ 1588 w 255"/>
                  <a:gd name="T3" fmla="*/ 0 h 167"/>
                  <a:gd name="T4" fmla="*/ 404813 w 255"/>
                  <a:gd name="T5" fmla="*/ 0 h 167"/>
                  <a:gd name="T6" fmla="*/ 404813 w 255"/>
                  <a:gd name="T7" fmla="*/ 0 h 167"/>
                  <a:gd name="T8" fmla="*/ 377825 w 255"/>
                  <a:gd name="T9" fmla="*/ 222250 h 167"/>
                  <a:gd name="T10" fmla="*/ 377825 w 255"/>
                  <a:gd name="T11" fmla="*/ 222250 h 167"/>
                  <a:gd name="T12" fmla="*/ 376238 w 255"/>
                  <a:gd name="T13" fmla="*/ 230188 h 167"/>
                  <a:gd name="T14" fmla="*/ 371475 w 255"/>
                  <a:gd name="T15" fmla="*/ 239713 h 167"/>
                  <a:gd name="T16" fmla="*/ 365125 w 255"/>
                  <a:gd name="T17" fmla="*/ 246063 h 167"/>
                  <a:gd name="T18" fmla="*/ 358775 w 255"/>
                  <a:gd name="T19" fmla="*/ 252413 h 167"/>
                  <a:gd name="T20" fmla="*/ 341313 w 255"/>
                  <a:gd name="T21" fmla="*/ 260350 h 167"/>
                  <a:gd name="T22" fmla="*/ 325438 w 255"/>
                  <a:gd name="T23" fmla="*/ 265113 h 167"/>
                  <a:gd name="T24" fmla="*/ 325438 w 255"/>
                  <a:gd name="T25" fmla="*/ 265113 h 167"/>
                  <a:gd name="T26" fmla="*/ 0 w 255"/>
                  <a:gd name="T27" fmla="*/ 239713 h 167"/>
                  <a:gd name="T28" fmla="*/ 0 w 255"/>
                  <a:gd name="T29" fmla="*/ 239713 h 167"/>
                  <a:gd name="T30" fmla="*/ 1588 w 255"/>
                  <a:gd name="T31" fmla="*/ 0 h 167"/>
                  <a:gd name="T32" fmla="*/ 1588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7" name="ï$líďe">
                <a:extLst>
                  <a:ext uri="{FF2B5EF4-FFF2-40B4-BE49-F238E27FC236}">
                    <a16:creationId xmlns="" xmlns:a16="http://schemas.microsoft.com/office/drawing/2014/main" id="{5ED7B80A-092D-4B25-9F68-8363258C1DB2}"/>
                  </a:ext>
                </a:extLst>
              </p:cNvPr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588 w 251"/>
                  <a:gd name="T1" fmla="*/ 0 h 167"/>
                  <a:gd name="T2" fmla="*/ 1588 w 251"/>
                  <a:gd name="T3" fmla="*/ 0 h 167"/>
                  <a:gd name="T4" fmla="*/ 398463 w 251"/>
                  <a:gd name="T5" fmla="*/ 0 h 167"/>
                  <a:gd name="T6" fmla="*/ 398463 w 251"/>
                  <a:gd name="T7" fmla="*/ 0 h 167"/>
                  <a:gd name="T8" fmla="*/ 371475 w 251"/>
                  <a:gd name="T9" fmla="*/ 222250 h 167"/>
                  <a:gd name="T10" fmla="*/ 371475 w 251"/>
                  <a:gd name="T11" fmla="*/ 222250 h 167"/>
                  <a:gd name="T12" fmla="*/ 369888 w 251"/>
                  <a:gd name="T13" fmla="*/ 230188 h 167"/>
                  <a:gd name="T14" fmla="*/ 365125 w 251"/>
                  <a:gd name="T15" fmla="*/ 239713 h 167"/>
                  <a:gd name="T16" fmla="*/ 358775 w 251"/>
                  <a:gd name="T17" fmla="*/ 246063 h 167"/>
                  <a:gd name="T18" fmla="*/ 352425 w 251"/>
                  <a:gd name="T19" fmla="*/ 252413 h 167"/>
                  <a:gd name="T20" fmla="*/ 336550 w 251"/>
                  <a:gd name="T21" fmla="*/ 260350 h 167"/>
                  <a:gd name="T22" fmla="*/ 319088 w 251"/>
                  <a:gd name="T23" fmla="*/ 265113 h 167"/>
                  <a:gd name="T24" fmla="*/ 319088 w 251"/>
                  <a:gd name="T25" fmla="*/ 265113 h 167"/>
                  <a:gd name="T26" fmla="*/ 0 w 251"/>
                  <a:gd name="T27" fmla="*/ 236538 h 167"/>
                  <a:gd name="T28" fmla="*/ 0 w 251"/>
                  <a:gd name="T29" fmla="*/ 236538 h 167"/>
                  <a:gd name="T30" fmla="*/ 1588 w 251"/>
                  <a:gd name="T31" fmla="*/ 0 h 167"/>
                  <a:gd name="T32" fmla="*/ 1588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8" name="íṧlíḑê">
                <a:extLst>
                  <a:ext uri="{FF2B5EF4-FFF2-40B4-BE49-F238E27FC236}">
                    <a16:creationId xmlns="" xmlns:a16="http://schemas.microsoft.com/office/drawing/2014/main" id="{9ABE958F-CF71-4595-852D-093C2C3B3C00}"/>
                  </a:ext>
                </a:extLst>
              </p:cNvPr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3175 w 249"/>
                  <a:gd name="T1" fmla="*/ 0 h 166"/>
                  <a:gd name="T2" fmla="*/ 3175 w 249"/>
                  <a:gd name="T3" fmla="*/ 0 h 166"/>
                  <a:gd name="T4" fmla="*/ 395288 w 249"/>
                  <a:gd name="T5" fmla="*/ 0 h 166"/>
                  <a:gd name="T6" fmla="*/ 395288 w 249"/>
                  <a:gd name="T7" fmla="*/ 0 h 166"/>
                  <a:gd name="T8" fmla="*/ 368300 w 249"/>
                  <a:gd name="T9" fmla="*/ 222250 h 166"/>
                  <a:gd name="T10" fmla="*/ 368300 w 249"/>
                  <a:gd name="T11" fmla="*/ 222250 h 166"/>
                  <a:gd name="T12" fmla="*/ 366713 w 249"/>
                  <a:gd name="T13" fmla="*/ 230188 h 166"/>
                  <a:gd name="T14" fmla="*/ 361950 w 249"/>
                  <a:gd name="T15" fmla="*/ 239713 h 166"/>
                  <a:gd name="T16" fmla="*/ 357188 w 249"/>
                  <a:gd name="T17" fmla="*/ 246063 h 166"/>
                  <a:gd name="T18" fmla="*/ 349250 w 249"/>
                  <a:gd name="T19" fmla="*/ 252413 h 166"/>
                  <a:gd name="T20" fmla="*/ 333375 w 249"/>
                  <a:gd name="T21" fmla="*/ 260350 h 166"/>
                  <a:gd name="T22" fmla="*/ 315913 w 249"/>
                  <a:gd name="T23" fmla="*/ 263525 h 166"/>
                  <a:gd name="T24" fmla="*/ 315913 w 249"/>
                  <a:gd name="T25" fmla="*/ 263525 h 166"/>
                  <a:gd name="T26" fmla="*/ 0 w 249"/>
                  <a:gd name="T27" fmla="*/ 234950 h 166"/>
                  <a:gd name="T28" fmla="*/ 0 w 249"/>
                  <a:gd name="T29" fmla="*/ 234950 h 166"/>
                  <a:gd name="T30" fmla="*/ 3175 w 249"/>
                  <a:gd name="T31" fmla="*/ 0 h 166"/>
                  <a:gd name="T32" fmla="*/ 3175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9" name="iṧ1ïḍè">
                <a:extLst>
                  <a:ext uri="{FF2B5EF4-FFF2-40B4-BE49-F238E27FC236}">
                    <a16:creationId xmlns="" xmlns:a16="http://schemas.microsoft.com/office/drawing/2014/main" id="{85BD43BE-346E-451C-8233-FD2976B8AF47}"/>
                  </a:ext>
                </a:extLst>
              </p:cNvPr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3175 w 245"/>
                  <a:gd name="T1" fmla="*/ 0 h 166"/>
                  <a:gd name="T2" fmla="*/ 3175 w 245"/>
                  <a:gd name="T3" fmla="*/ 0 h 166"/>
                  <a:gd name="T4" fmla="*/ 388938 w 245"/>
                  <a:gd name="T5" fmla="*/ 0 h 166"/>
                  <a:gd name="T6" fmla="*/ 388938 w 245"/>
                  <a:gd name="T7" fmla="*/ 0 h 166"/>
                  <a:gd name="T8" fmla="*/ 361950 w 245"/>
                  <a:gd name="T9" fmla="*/ 222250 h 166"/>
                  <a:gd name="T10" fmla="*/ 361950 w 245"/>
                  <a:gd name="T11" fmla="*/ 222250 h 166"/>
                  <a:gd name="T12" fmla="*/ 360363 w 245"/>
                  <a:gd name="T13" fmla="*/ 230188 h 166"/>
                  <a:gd name="T14" fmla="*/ 355600 w 245"/>
                  <a:gd name="T15" fmla="*/ 239713 h 166"/>
                  <a:gd name="T16" fmla="*/ 350838 w 245"/>
                  <a:gd name="T17" fmla="*/ 246063 h 166"/>
                  <a:gd name="T18" fmla="*/ 342900 w 245"/>
                  <a:gd name="T19" fmla="*/ 252413 h 166"/>
                  <a:gd name="T20" fmla="*/ 327025 w 245"/>
                  <a:gd name="T21" fmla="*/ 258763 h 166"/>
                  <a:gd name="T22" fmla="*/ 309563 w 245"/>
                  <a:gd name="T23" fmla="*/ 263525 h 166"/>
                  <a:gd name="T24" fmla="*/ 309563 w 245"/>
                  <a:gd name="T25" fmla="*/ 263525 h 166"/>
                  <a:gd name="T26" fmla="*/ 0 w 245"/>
                  <a:gd name="T27" fmla="*/ 234950 h 166"/>
                  <a:gd name="T28" fmla="*/ 0 w 245"/>
                  <a:gd name="T29" fmla="*/ 234950 h 166"/>
                  <a:gd name="T30" fmla="*/ 3175 w 245"/>
                  <a:gd name="T31" fmla="*/ 0 h 166"/>
                  <a:gd name="T32" fmla="*/ 3175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0" name="íŝḻïḓé">
                <a:extLst>
                  <a:ext uri="{FF2B5EF4-FFF2-40B4-BE49-F238E27FC236}">
                    <a16:creationId xmlns="" xmlns:a16="http://schemas.microsoft.com/office/drawing/2014/main" id="{26A08208-D9FC-4310-AE75-C620D8E27376}"/>
                  </a:ext>
                </a:extLst>
              </p:cNvPr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3175 w 241"/>
                  <a:gd name="T1" fmla="*/ 0 h 166"/>
                  <a:gd name="T2" fmla="*/ 3175 w 241"/>
                  <a:gd name="T3" fmla="*/ 0 h 166"/>
                  <a:gd name="T4" fmla="*/ 382588 w 241"/>
                  <a:gd name="T5" fmla="*/ 0 h 166"/>
                  <a:gd name="T6" fmla="*/ 382588 w 241"/>
                  <a:gd name="T7" fmla="*/ 0 h 166"/>
                  <a:gd name="T8" fmla="*/ 355600 w 241"/>
                  <a:gd name="T9" fmla="*/ 222250 h 166"/>
                  <a:gd name="T10" fmla="*/ 355600 w 241"/>
                  <a:gd name="T11" fmla="*/ 222250 h 166"/>
                  <a:gd name="T12" fmla="*/ 354013 w 241"/>
                  <a:gd name="T13" fmla="*/ 230188 h 166"/>
                  <a:gd name="T14" fmla="*/ 349250 w 241"/>
                  <a:gd name="T15" fmla="*/ 239713 h 166"/>
                  <a:gd name="T16" fmla="*/ 344488 w 241"/>
                  <a:gd name="T17" fmla="*/ 246063 h 166"/>
                  <a:gd name="T18" fmla="*/ 336550 w 241"/>
                  <a:gd name="T19" fmla="*/ 249238 h 166"/>
                  <a:gd name="T20" fmla="*/ 320675 w 241"/>
                  <a:gd name="T21" fmla="*/ 258763 h 166"/>
                  <a:gd name="T22" fmla="*/ 306388 w 241"/>
                  <a:gd name="T23" fmla="*/ 263525 h 166"/>
                  <a:gd name="T24" fmla="*/ 306388 w 241"/>
                  <a:gd name="T25" fmla="*/ 263525 h 166"/>
                  <a:gd name="T26" fmla="*/ 0 w 241"/>
                  <a:gd name="T27" fmla="*/ 233363 h 166"/>
                  <a:gd name="T28" fmla="*/ 0 w 241"/>
                  <a:gd name="T29" fmla="*/ 233363 h 166"/>
                  <a:gd name="T30" fmla="*/ 3175 w 241"/>
                  <a:gd name="T31" fmla="*/ 0 h 166"/>
                  <a:gd name="T32" fmla="*/ 3175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1" name="íśḷîḓê">
                <a:extLst>
                  <a:ext uri="{FF2B5EF4-FFF2-40B4-BE49-F238E27FC236}">
                    <a16:creationId xmlns="" xmlns:a16="http://schemas.microsoft.com/office/drawing/2014/main" id="{604E64A0-0F5E-491F-BD2E-8DCB0D81AB8D}"/>
                  </a:ext>
                </a:extLst>
              </p:cNvPr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588 w 236"/>
                  <a:gd name="T1" fmla="*/ 0 h 166"/>
                  <a:gd name="T2" fmla="*/ 1588 w 236"/>
                  <a:gd name="T3" fmla="*/ 0 h 166"/>
                  <a:gd name="T4" fmla="*/ 374650 w 236"/>
                  <a:gd name="T5" fmla="*/ 0 h 166"/>
                  <a:gd name="T6" fmla="*/ 374650 w 236"/>
                  <a:gd name="T7" fmla="*/ 0 h 166"/>
                  <a:gd name="T8" fmla="*/ 347663 w 236"/>
                  <a:gd name="T9" fmla="*/ 222250 h 166"/>
                  <a:gd name="T10" fmla="*/ 347663 w 236"/>
                  <a:gd name="T11" fmla="*/ 222250 h 166"/>
                  <a:gd name="T12" fmla="*/ 346075 w 236"/>
                  <a:gd name="T13" fmla="*/ 230188 h 166"/>
                  <a:gd name="T14" fmla="*/ 341313 w 236"/>
                  <a:gd name="T15" fmla="*/ 239713 h 166"/>
                  <a:gd name="T16" fmla="*/ 336550 w 236"/>
                  <a:gd name="T17" fmla="*/ 246063 h 166"/>
                  <a:gd name="T18" fmla="*/ 330200 w 236"/>
                  <a:gd name="T19" fmla="*/ 249238 h 166"/>
                  <a:gd name="T20" fmla="*/ 312738 w 236"/>
                  <a:gd name="T21" fmla="*/ 258763 h 166"/>
                  <a:gd name="T22" fmla="*/ 298450 w 236"/>
                  <a:gd name="T23" fmla="*/ 263525 h 166"/>
                  <a:gd name="T24" fmla="*/ 298450 w 236"/>
                  <a:gd name="T25" fmla="*/ 263525 h 166"/>
                  <a:gd name="T26" fmla="*/ 0 w 236"/>
                  <a:gd name="T27" fmla="*/ 230188 h 166"/>
                  <a:gd name="T28" fmla="*/ 0 w 236"/>
                  <a:gd name="T29" fmla="*/ 230188 h 166"/>
                  <a:gd name="T30" fmla="*/ 1588 w 236"/>
                  <a:gd name="T31" fmla="*/ 0 h 166"/>
                  <a:gd name="T32" fmla="*/ 1588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2" name="işḷîdè">
                <a:extLst>
                  <a:ext uri="{FF2B5EF4-FFF2-40B4-BE49-F238E27FC236}">
                    <a16:creationId xmlns="" xmlns:a16="http://schemas.microsoft.com/office/drawing/2014/main" id="{825DD883-32EC-4A53-88C6-8D47D38E8F6A}"/>
                  </a:ext>
                </a:extLst>
              </p:cNvPr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588 w 232"/>
                  <a:gd name="T1" fmla="*/ 0 h 166"/>
                  <a:gd name="T2" fmla="*/ 1588 w 232"/>
                  <a:gd name="T3" fmla="*/ 0 h 166"/>
                  <a:gd name="T4" fmla="*/ 368300 w 232"/>
                  <a:gd name="T5" fmla="*/ 0 h 166"/>
                  <a:gd name="T6" fmla="*/ 368300 w 232"/>
                  <a:gd name="T7" fmla="*/ 0 h 166"/>
                  <a:gd name="T8" fmla="*/ 341313 w 232"/>
                  <a:gd name="T9" fmla="*/ 222250 h 166"/>
                  <a:gd name="T10" fmla="*/ 341313 w 232"/>
                  <a:gd name="T11" fmla="*/ 222250 h 166"/>
                  <a:gd name="T12" fmla="*/ 339725 w 232"/>
                  <a:gd name="T13" fmla="*/ 230188 h 166"/>
                  <a:gd name="T14" fmla="*/ 334963 w 232"/>
                  <a:gd name="T15" fmla="*/ 239713 h 166"/>
                  <a:gd name="T16" fmla="*/ 330200 w 232"/>
                  <a:gd name="T17" fmla="*/ 246063 h 166"/>
                  <a:gd name="T18" fmla="*/ 323850 w 232"/>
                  <a:gd name="T19" fmla="*/ 249238 h 166"/>
                  <a:gd name="T20" fmla="*/ 309563 w 232"/>
                  <a:gd name="T21" fmla="*/ 258763 h 166"/>
                  <a:gd name="T22" fmla="*/ 292100 w 232"/>
                  <a:gd name="T23" fmla="*/ 263525 h 166"/>
                  <a:gd name="T24" fmla="*/ 292100 w 232"/>
                  <a:gd name="T25" fmla="*/ 263525 h 166"/>
                  <a:gd name="T26" fmla="*/ 0 w 232"/>
                  <a:gd name="T27" fmla="*/ 228600 h 166"/>
                  <a:gd name="T28" fmla="*/ 0 w 232"/>
                  <a:gd name="T29" fmla="*/ 228600 h 166"/>
                  <a:gd name="T30" fmla="*/ 1588 w 232"/>
                  <a:gd name="T31" fmla="*/ 0 h 166"/>
                  <a:gd name="T32" fmla="*/ 1588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3" name="ïṣḻiḋè">
                <a:extLst>
                  <a:ext uri="{FF2B5EF4-FFF2-40B4-BE49-F238E27FC236}">
                    <a16:creationId xmlns="" xmlns:a16="http://schemas.microsoft.com/office/drawing/2014/main" id="{1BF5682A-4215-4E87-A442-25042B296242}"/>
                  </a:ext>
                </a:extLst>
              </p:cNvPr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4763 w 230"/>
                  <a:gd name="T1" fmla="*/ 0 h 166"/>
                  <a:gd name="T2" fmla="*/ 4763 w 230"/>
                  <a:gd name="T3" fmla="*/ 0 h 166"/>
                  <a:gd name="T4" fmla="*/ 365125 w 230"/>
                  <a:gd name="T5" fmla="*/ 0 h 166"/>
                  <a:gd name="T6" fmla="*/ 365125 w 230"/>
                  <a:gd name="T7" fmla="*/ 0 h 166"/>
                  <a:gd name="T8" fmla="*/ 338138 w 230"/>
                  <a:gd name="T9" fmla="*/ 222250 h 166"/>
                  <a:gd name="T10" fmla="*/ 338138 w 230"/>
                  <a:gd name="T11" fmla="*/ 222250 h 166"/>
                  <a:gd name="T12" fmla="*/ 336550 w 230"/>
                  <a:gd name="T13" fmla="*/ 230188 h 166"/>
                  <a:gd name="T14" fmla="*/ 331788 w 230"/>
                  <a:gd name="T15" fmla="*/ 236538 h 166"/>
                  <a:gd name="T16" fmla="*/ 327025 w 230"/>
                  <a:gd name="T17" fmla="*/ 242888 h 166"/>
                  <a:gd name="T18" fmla="*/ 320675 w 230"/>
                  <a:gd name="T19" fmla="*/ 249238 h 166"/>
                  <a:gd name="T20" fmla="*/ 306388 w 230"/>
                  <a:gd name="T21" fmla="*/ 258763 h 166"/>
                  <a:gd name="T22" fmla="*/ 290513 w 230"/>
                  <a:gd name="T23" fmla="*/ 263525 h 166"/>
                  <a:gd name="T24" fmla="*/ 290513 w 230"/>
                  <a:gd name="T25" fmla="*/ 263525 h 166"/>
                  <a:gd name="T26" fmla="*/ 0 w 230"/>
                  <a:gd name="T27" fmla="*/ 227013 h 166"/>
                  <a:gd name="T28" fmla="*/ 0 w 230"/>
                  <a:gd name="T29" fmla="*/ 227013 h 166"/>
                  <a:gd name="T30" fmla="*/ 4763 w 230"/>
                  <a:gd name="T31" fmla="*/ 0 h 166"/>
                  <a:gd name="T32" fmla="*/ 4763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4" name="îšlíḑe">
                <a:extLst>
                  <a:ext uri="{FF2B5EF4-FFF2-40B4-BE49-F238E27FC236}">
                    <a16:creationId xmlns="" xmlns:a16="http://schemas.microsoft.com/office/drawing/2014/main" id="{960AFD27-2102-4EEB-AE1C-E619B9B8D482}"/>
                  </a:ext>
                </a:extLst>
              </p:cNvPr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4763 w 226"/>
                  <a:gd name="T1" fmla="*/ 0 h 166"/>
                  <a:gd name="T2" fmla="*/ 4763 w 226"/>
                  <a:gd name="T3" fmla="*/ 0 h 166"/>
                  <a:gd name="T4" fmla="*/ 358775 w 226"/>
                  <a:gd name="T5" fmla="*/ 0 h 166"/>
                  <a:gd name="T6" fmla="*/ 358775 w 226"/>
                  <a:gd name="T7" fmla="*/ 0 h 166"/>
                  <a:gd name="T8" fmla="*/ 331788 w 226"/>
                  <a:gd name="T9" fmla="*/ 222250 h 166"/>
                  <a:gd name="T10" fmla="*/ 331788 w 226"/>
                  <a:gd name="T11" fmla="*/ 222250 h 166"/>
                  <a:gd name="T12" fmla="*/ 330200 w 226"/>
                  <a:gd name="T13" fmla="*/ 230188 h 166"/>
                  <a:gd name="T14" fmla="*/ 325438 w 226"/>
                  <a:gd name="T15" fmla="*/ 236538 h 166"/>
                  <a:gd name="T16" fmla="*/ 320675 w 226"/>
                  <a:gd name="T17" fmla="*/ 242888 h 166"/>
                  <a:gd name="T18" fmla="*/ 314325 w 226"/>
                  <a:gd name="T19" fmla="*/ 249238 h 166"/>
                  <a:gd name="T20" fmla="*/ 300038 w 226"/>
                  <a:gd name="T21" fmla="*/ 258763 h 166"/>
                  <a:gd name="T22" fmla="*/ 284163 w 226"/>
                  <a:gd name="T23" fmla="*/ 263525 h 166"/>
                  <a:gd name="T24" fmla="*/ 284163 w 226"/>
                  <a:gd name="T25" fmla="*/ 263525 h 166"/>
                  <a:gd name="T26" fmla="*/ 0 w 226"/>
                  <a:gd name="T27" fmla="*/ 223838 h 166"/>
                  <a:gd name="T28" fmla="*/ 0 w 226"/>
                  <a:gd name="T29" fmla="*/ 223838 h 166"/>
                  <a:gd name="T30" fmla="*/ 4763 w 226"/>
                  <a:gd name="T31" fmla="*/ 0 h 166"/>
                  <a:gd name="T32" fmla="*/ 4763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5" name="íṧľïḋe">
                <a:extLst>
                  <a:ext uri="{FF2B5EF4-FFF2-40B4-BE49-F238E27FC236}">
                    <a16:creationId xmlns="" xmlns:a16="http://schemas.microsoft.com/office/drawing/2014/main" id="{A7AEE8C5-7059-4D6E-B57D-AC546B5EBD46}"/>
                  </a:ext>
                </a:extLst>
              </p:cNvPr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3175 w 222"/>
                  <a:gd name="T1" fmla="*/ 0 h 166"/>
                  <a:gd name="T2" fmla="*/ 3175 w 222"/>
                  <a:gd name="T3" fmla="*/ 0 h 166"/>
                  <a:gd name="T4" fmla="*/ 352425 w 222"/>
                  <a:gd name="T5" fmla="*/ 0 h 166"/>
                  <a:gd name="T6" fmla="*/ 352425 w 222"/>
                  <a:gd name="T7" fmla="*/ 0 h 166"/>
                  <a:gd name="T8" fmla="*/ 325438 w 222"/>
                  <a:gd name="T9" fmla="*/ 222250 h 166"/>
                  <a:gd name="T10" fmla="*/ 325438 w 222"/>
                  <a:gd name="T11" fmla="*/ 222250 h 166"/>
                  <a:gd name="T12" fmla="*/ 323850 w 222"/>
                  <a:gd name="T13" fmla="*/ 230188 h 166"/>
                  <a:gd name="T14" fmla="*/ 319088 w 222"/>
                  <a:gd name="T15" fmla="*/ 236538 h 166"/>
                  <a:gd name="T16" fmla="*/ 314325 w 222"/>
                  <a:gd name="T17" fmla="*/ 242888 h 166"/>
                  <a:gd name="T18" fmla="*/ 307975 w 222"/>
                  <a:gd name="T19" fmla="*/ 249238 h 166"/>
                  <a:gd name="T20" fmla="*/ 293688 w 222"/>
                  <a:gd name="T21" fmla="*/ 258763 h 166"/>
                  <a:gd name="T22" fmla="*/ 277813 w 222"/>
                  <a:gd name="T23" fmla="*/ 263525 h 166"/>
                  <a:gd name="T24" fmla="*/ 277813 w 222"/>
                  <a:gd name="T25" fmla="*/ 263525 h 166"/>
                  <a:gd name="T26" fmla="*/ 0 w 222"/>
                  <a:gd name="T27" fmla="*/ 223838 h 166"/>
                  <a:gd name="T28" fmla="*/ 0 w 222"/>
                  <a:gd name="T29" fmla="*/ 223838 h 166"/>
                  <a:gd name="T30" fmla="*/ 3175 w 222"/>
                  <a:gd name="T31" fmla="*/ 0 h 166"/>
                  <a:gd name="T32" fmla="*/ 3175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6" name="îsľîdé">
                <a:extLst>
                  <a:ext uri="{FF2B5EF4-FFF2-40B4-BE49-F238E27FC236}">
                    <a16:creationId xmlns="" xmlns:a16="http://schemas.microsoft.com/office/drawing/2014/main" id="{02F36AB2-DD12-4B65-A215-F6AB6B9ED39E}"/>
                  </a:ext>
                </a:extLst>
              </p:cNvPr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3175 w 218"/>
                  <a:gd name="T1" fmla="*/ 0 h 166"/>
                  <a:gd name="T2" fmla="*/ 3175 w 218"/>
                  <a:gd name="T3" fmla="*/ 0 h 166"/>
                  <a:gd name="T4" fmla="*/ 346075 w 218"/>
                  <a:gd name="T5" fmla="*/ 0 h 166"/>
                  <a:gd name="T6" fmla="*/ 346075 w 218"/>
                  <a:gd name="T7" fmla="*/ 0 h 166"/>
                  <a:gd name="T8" fmla="*/ 319088 w 218"/>
                  <a:gd name="T9" fmla="*/ 222250 h 166"/>
                  <a:gd name="T10" fmla="*/ 319088 w 218"/>
                  <a:gd name="T11" fmla="*/ 222250 h 166"/>
                  <a:gd name="T12" fmla="*/ 317500 w 218"/>
                  <a:gd name="T13" fmla="*/ 230188 h 166"/>
                  <a:gd name="T14" fmla="*/ 312738 w 218"/>
                  <a:gd name="T15" fmla="*/ 236538 h 166"/>
                  <a:gd name="T16" fmla="*/ 307975 w 218"/>
                  <a:gd name="T17" fmla="*/ 242888 h 166"/>
                  <a:gd name="T18" fmla="*/ 301625 w 218"/>
                  <a:gd name="T19" fmla="*/ 249238 h 166"/>
                  <a:gd name="T20" fmla="*/ 287338 w 218"/>
                  <a:gd name="T21" fmla="*/ 258763 h 166"/>
                  <a:gd name="T22" fmla="*/ 271463 w 218"/>
                  <a:gd name="T23" fmla="*/ 263525 h 166"/>
                  <a:gd name="T24" fmla="*/ 271463 w 218"/>
                  <a:gd name="T25" fmla="*/ 263525 h 166"/>
                  <a:gd name="T26" fmla="*/ 0 w 218"/>
                  <a:gd name="T27" fmla="*/ 222250 h 166"/>
                  <a:gd name="T28" fmla="*/ 0 w 218"/>
                  <a:gd name="T29" fmla="*/ 222250 h 166"/>
                  <a:gd name="T30" fmla="*/ 3175 w 218"/>
                  <a:gd name="T31" fmla="*/ 0 h 166"/>
                  <a:gd name="T32" fmla="*/ 3175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7" name="îŝḻîḍé">
                <a:extLst>
                  <a:ext uri="{FF2B5EF4-FFF2-40B4-BE49-F238E27FC236}">
                    <a16:creationId xmlns="" xmlns:a16="http://schemas.microsoft.com/office/drawing/2014/main" id="{29A84213-0415-4853-A3FA-F7294E15A358}"/>
                  </a:ext>
                </a:extLst>
              </p:cNvPr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4763 w 215"/>
                  <a:gd name="T1" fmla="*/ 0 h 164"/>
                  <a:gd name="T2" fmla="*/ 4763 w 215"/>
                  <a:gd name="T3" fmla="*/ 0 h 164"/>
                  <a:gd name="T4" fmla="*/ 341313 w 215"/>
                  <a:gd name="T5" fmla="*/ 0 h 164"/>
                  <a:gd name="T6" fmla="*/ 341313 w 215"/>
                  <a:gd name="T7" fmla="*/ 0 h 164"/>
                  <a:gd name="T8" fmla="*/ 314325 w 215"/>
                  <a:gd name="T9" fmla="*/ 222250 h 164"/>
                  <a:gd name="T10" fmla="*/ 314325 w 215"/>
                  <a:gd name="T11" fmla="*/ 222250 h 164"/>
                  <a:gd name="T12" fmla="*/ 312738 w 215"/>
                  <a:gd name="T13" fmla="*/ 230188 h 164"/>
                  <a:gd name="T14" fmla="*/ 309563 w 215"/>
                  <a:gd name="T15" fmla="*/ 236538 h 164"/>
                  <a:gd name="T16" fmla="*/ 303213 w 215"/>
                  <a:gd name="T17" fmla="*/ 242888 h 164"/>
                  <a:gd name="T18" fmla="*/ 296863 w 215"/>
                  <a:gd name="T19" fmla="*/ 249238 h 164"/>
                  <a:gd name="T20" fmla="*/ 282575 w 215"/>
                  <a:gd name="T21" fmla="*/ 258763 h 164"/>
                  <a:gd name="T22" fmla="*/ 268288 w 215"/>
                  <a:gd name="T23" fmla="*/ 260350 h 164"/>
                  <a:gd name="T24" fmla="*/ 268288 w 215"/>
                  <a:gd name="T25" fmla="*/ 260350 h 164"/>
                  <a:gd name="T26" fmla="*/ 0 w 215"/>
                  <a:gd name="T27" fmla="*/ 219075 h 164"/>
                  <a:gd name="T28" fmla="*/ 0 w 215"/>
                  <a:gd name="T29" fmla="*/ 219075 h 164"/>
                  <a:gd name="T30" fmla="*/ 4763 w 215"/>
                  <a:gd name="T31" fmla="*/ 0 h 164"/>
                  <a:gd name="T32" fmla="*/ 4763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8" name="iṩḷîdê">
                <a:extLst>
                  <a:ext uri="{FF2B5EF4-FFF2-40B4-BE49-F238E27FC236}">
                    <a16:creationId xmlns="" xmlns:a16="http://schemas.microsoft.com/office/drawing/2014/main" id="{D7AB802B-ACA1-45C8-AB23-50F7B11C1405}"/>
                  </a:ext>
                </a:extLst>
              </p:cNvPr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4763 w 211"/>
                  <a:gd name="T1" fmla="*/ 0 h 164"/>
                  <a:gd name="T2" fmla="*/ 4763 w 211"/>
                  <a:gd name="T3" fmla="*/ 0 h 164"/>
                  <a:gd name="T4" fmla="*/ 334963 w 211"/>
                  <a:gd name="T5" fmla="*/ 0 h 164"/>
                  <a:gd name="T6" fmla="*/ 334963 w 211"/>
                  <a:gd name="T7" fmla="*/ 0 h 164"/>
                  <a:gd name="T8" fmla="*/ 307975 w 211"/>
                  <a:gd name="T9" fmla="*/ 222250 h 164"/>
                  <a:gd name="T10" fmla="*/ 307975 w 211"/>
                  <a:gd name="T11" fmla="*/ 222250 h 164"/>
                  <a:gd name="T12" fmla="*/ 306388 w 211"/>
                  <a:gd name="T13" fmla="*/ 230188 h 164"/>
                  <a:gd name="T14" fmla="*/ 303213 w 211"/>
                  <a:gd name="T15" fmla="*/ 236538 h 164"/>
                  <a:gd name="T16" fmla="*/ 296863 w 211"/>
                  <a:gd name="T17" fmla="*/ 242888 h 164"/>
                  <a:gd name="T18" fmla="*/ 290513 w 211"/>
                  <a:gd name="T19" fmla="*/ 249238 h 164"/>
                  <a:gd name="T20" fmla="*/ 277813 w 211"/>
                  <a:gd name="T21" fmla="*/ 255588 h 164"/>
                  <a:gd name="T22" fmla="*/ 261938 w 211"/>
                  <a:gd name="T23" fmla="*/ 260350 h 164"/>
                  <a:gd name="T24" fmla="*/ 261938 w 211"/>
                  <a:gd name="T25" fmla="*/ 260350 h 164"/>
                  <a:gd name="T26" fmla="*/ 0 w 211"/>
                  <a:gd name="T27" fmla="*/ 217488 h 164"/>
                  <a:gd name="T28" fmla="*/ 0 w 211"/>
                  <a:gd name="T29" fmla="*/ 217488 h 164"/>
                  <a:gd name="T30" fmla="*/ 4763 w 211"/>
                  <a:gd name="T31" fmla="*/ 0 h 164"/>
                  <a:gd name="T32" fmla="*/ 4763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9" name="í$ľíḋê">
                <a:extLst>
                  <a:ext uri="{FF2B5EF4-FFF2-40B4-BE49-F238E27FC236}">
                    <a16:creationId xmlns="" xmlns:a16="http://schemas.microsoft.com/office/drawing/2014/main" id="{2D4A0557-AA2A-4307-BC8C-25D1D11521CD}"/>
                  </a:ext>
                </a:extLst>
              </p:cNvPr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4763 w 207"/>
                  <a:gd name="T1" fmla="*/ 0 h 164"/>
                  <a:gd name="T2" fmla="*/ 4763 w 207"/>
                  <a:gd name="T3" fmla="*/ 0 h 164"/>
                  <a:gd name="T4" fmla="*/ 328613 w 207"/>
                  <a:gd name="T5" fmla="*/ 0 h 164"/>
                  <a:gd name="T6" fmla="*/ 328613 w 207"/>
                  <a:gd name="T7" fmla="*/ 0 h 164"/>
                  <a:gd name="T8" fmla="*/ 301625 w 207"/>
                  <a:gd name="T9" fmla="*/ 222250 h 164"/>
                  <a:gd name="T10" fmla="*/ 301625 w 207"/>
                  <a:gd name="T11" fmla="*/ 222250 h 164"/>
                  <a:gd name="T12" fmla="*/ 300038 w 207"/>
                  <a:gd name="T13" fmla="*/ 230188 h 164"/>
                  <a:gd name="T14" fmla="*/ 296863 w 207"/>
                  <a:gd name="T15" fmla="*/ 236538 h 164"/>
                  <a:gd name="T16" fmla="*/ 290513 w 207"/>
                  <a:gd name="T17" fmla="*/ 242888 h 164"/>
                  <a:gd name="T18" fmla="*/ 284163 w 207"/>
                  <a:gd name="T19" fmla="*/ 247650 h 164"/>
                  <a:gd name="T20" fmla="*/ 271463 w 207"/>
                  <a:gd name="T21" fmla="*/ 255588 h 164"/>
                  <a:gd name="T22" fmla="*/ 255588 w 207"/>
                  <a:gd name="T23" fmla="*/ 260350 h 164"/>
                  <a:gd name="T24" fmla="*/ 255588 w 207"/>
                  <a:gd name="T25" fmla="*/ 260350 h 164"/>
                  <a:gd name="T26" fmla="*/ 0 w 207"/>
                  <a:gd name="T27" fmla="*/ 215900 h 164"/>
                  <a:gd name="T28" fmla="*/ 0 w 207"/>
                  <a:gd name="T29" fmla="*/ 215900 h 164"/>
                  <a:gd name="T30" fmla="*/ 4763 w 207"/>
                  <a:gd name="T31" fmla="*/ 0 h 164"/>
                  <a:gd name="T32" fmla="*/ 4763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0" name="íšḷîḍe">
                <a:extLst>
                  <a:ext uri="{FF2B5EF4-FFF2-40B4-BE49-F238E27FC236}">
                    <a16:creationId xmlns="" xmlns:a16="http://schemas.microsoft.com/office/drawing/2014/main" id="{0EF1F268-B07D-4212-98E4-61CB1B163E74}"/>
                  </a:ext>
                </a:extLst>
              </p:cNvPr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4763 w 203"/>
                  <a:gd name="T1" fmla="*/ 0 h 164"/>
                  <a:gd name="T2" fmla="*/ 4763 w 203"/>
                  <a:gd name="T3" fmla="*/ 0 h 164"/>
                  <a:gd name="T4" fmla="*/ 322263 w 203"/>
                  <a:gd name="T5" fmla="*/ 0 h 164"/>
                  <a:gd name="T6" fmla="*/ 322263 w 203"/>
                  <a:gd name="T7" fmla="*/ 0 h 164"/>
                  <a:gd name="T8" fmla="*/ 295275 w 203"/>
                  <a:gd name="T9" fmla="*/ 222250 h 164"/>
                  <a:gd name="T10" fmla="*/ 295275 w 203"/>
                  <a:gd name="T11" fmla="*/ 222250 h 164"/>
                  <a:gd name="T12" fmla="*/ 293688 w 203"/>
                  <a:gd name="T13" fmla="*/ 230188 h 164"/>
                  <a:gd name="T14" fmla="*/ 290513 w 203"/>
                  <a:gd name="T15" fmla="*/ 236538 h 164"/>
                  <a:gd name="T16" fmla="*/ 284163 w 203"/>
                  <a:gd name="T17" fmla="*/ 242888 h 164"/>
                  <a:gd name="T18" fmla="*/ 279400 w 203"/>
                  <a:gd name="T19" fmla="*/ 247650 h 164"/>
                  <a:gd name="T20" fmla="*/ 265113 w 203"/>
                  <a:gd name="T21" fmla="*/ 255588 h 164"/>
                  <a:gd name="T22" fmla="*/ 249238 w 203"/>
                  <a:gd name="T23" fmla="*/ 260350 h 164"/>
                  <a:gd name="T24" fmla="*/ 249238 w 203"/>
                  <a:gd name="T25" fmla="*/ 260350 h 164"/>
                  <a:gd name="T26" fmla="*/ 0 w 203"/>
                  <a:gd name="T27" fmla="*/ 212725 h 164"/>
                  <a:gd name="T28" fmla="*/ 0 w 203"/>
                  <a:gd name="T29" fmla="*/ 212725 h 164"/>
                  <a:gd name="T30" fmla="*/ 4763 w 203"/>
                  <a:gd name="T31" fmla="*/ 0 h 164"/>
                  <a:gd name="T32" fmla="*/ 4763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1" name="íśḷîdê">
                <a:extLst>
                  <a:ext uri="{FF2B5EF4-FFF2-40B4-BE49-F238E27FC236}">
                    <a16:creationId xmlns="" xmlns:a16="http://schemas.microsoft.com/office/drawing/2014/main" id="{9397FEA1-2D2A-4AD7-9D9B-CBDD4FCEC8BE}"/>
                  </a:ext>
                </a:extLst>
              </p:cNvPr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4763 w 200"/>
                  <a:gd name="T1" fmla="*/ 0 h 164"/>
                  <a:gd name="T2" fmla="*/ 4763 w 200"/>
                  <a:gd name="T3" fmla="*/ 0 h 164"/>
                  <a:gd name="T4" fmla="*/ 317500 w 200"/>
                  <a:gd name="T5" fmla="*/ 0 h 164"/>
                  <a:gd name="T6" fmla="*/ 317500 w 200"/>
                  <a:gd name="T7" fmla="*/ 0 h 164"/>
                  <a:gd name="T8" fmla="*/ 290513 w 200"/>
                  <a:gd name="T9" fmla="*/ 222250 h 164"/>
                  <a:gd name="T10" fmla="*/ 290513 w 200"/>
                  <a:gd name="T11" fmla="*/ 222250 h 164"/>
                  <a:gd name="T12" fmla="*/ 288925 w 200"/>
                  <a:gd name="T13" fmla="*/ 230188 h 164"/>
                  <a:gd name="T14" fmla="*/ 285750 w 200"/>
                  <a:gd name="T15" fmla="*/ 236538 h 164"/>
                  <a:gd name="T16" fmla="*/ 279400 w 200"/>
                  <a:gd name="T17" fmla="*/ 242888 h 164"/>
                  <a:gd name="T18" fmla="*/ 274638 w 200"/>
                  <a:gd name="T19" fmla="*/ 247650 h 164"/>
                  <a:gd name="T20" fmla="*/ 260350 w 200"/>
                  <a:gd name="T21" fmla="*/ 255588 h 164"/>
                  <a:gd name="T22" fmla="*/ 247650 w 200"/>
                  <a:gd name="T23" fmla="*/ 260350 h 164"/>
                  <a:gd name="T24" fmla="*/ 247650 w 200"/>
                  <a:gd name="T25" fmla="*/ 260350 h 164"/>
                  <a:gd name="T26" fmla="*/ 0 w 200"/>
                  <a:gd name="T27" fmla="*/ 212725 h 164"/>
                  <a:gd name="T28" fmla="*/ 0 w 200"/>
                  <a:gd name="T29" fmla="*/ 212725 h 164"/>
                  <a:gd name="T30" fmla="*/ 4763 w 200"/>
                  <a:gd name="T31" fmla="*/ 0 h 164"/>
                  <a:gd name="T32" fmla="*/ 4763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ï$ļíḑé">
                <a:extLst>
                  <a:ext uri="{FF2B5EF4-FFF2-40B4-BE49-F238E27FC236}">
                    <a16:creationId xmlns="" xmlns:a16="http://schemas.microsoft.com/office/drawing/2014/main" id="{597E9979-AAC3-4EC7-BA9D-04385BE9842D}"/>
                  </a:ext>
                </a:extLst>
              </p:cNvPr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4763 w 196"/>
                  <a:gd name="T1" fmla="*/ 0 h 164"/>
                  <a:gd name="T2" fmla="*/ 4763 w 196"/>
                  <a:gd name="T3" fmla="*/ 0 h 164"/>
                  <a:gd name="T4" fmla="*/ 311150 w 196"/>
                  <a:gd name="T5" fmla="*/ 0 h 164"/>
                  <a:gd name="T6" fmla="*/ 311150 w 196"/>
                  <a:gd name="T7" fmla="*/ 0 h 164"/>
                  <a:gd name="T8" fmla="*/ 284163 w 196"/>
                  <a:gd name="T9" fmla="*/ 222250 h 164"/>
                  <a:gd name="T10" fmla="*/ 284163 w 196"/>
                  <a:gd name="T11" fmla="*/ 222250 h 164"/>
                  <a:gd name="T12" fmla="*/ 282575 w 196"/>
                  <a:gd name="T13" fmla="*/ 230188 h 164"/>
                  <a:gd name="T14" fmla="*/ 279400 w 196"/>
                  <a:gd name="T15" fmla="*/ 236538 h 164"/>
                  <a:gd name="T16" fmla="*/ 273050 w 196"/>
                  <a:gd name="T17" fmla="*/ 242888 h 164"/>
                  <a:gd name="T18" fmla="*/ 268288 w 196"/>
                  <a:gd name="T19" fmla="*/ 247650 h 164"/>
                  <a:gd name="T20" fmla="*/ 254000 w 196"/>
                  <a:gd name="T21" fmla="*/ 255588 h 164"/>
                  <a:gd name="T22" fmla="*/ 241300 w 196"/>
                  <a:gd name="T23" fmla="*/ 260350 h 164"/>
                  <a:gd name="T24" fmla="*/ 241300 w 196"/>
                  <a:gd name="T25" fmla="*/ 260350 h 164"/>
                  <a:gd name="T26" fmla="*/ 0 w 196"/>
                  <a:gd name="T27" fmla="*/ 211138 h 164"/>
                  <a:gd name="T28" fmla="*/ 0 w 196"/>
                  <a:gd name="T29" fmla="*/ 211138 h 164"/>
                  <a:gd name="T30" fmla="*/ 4763 w 196"/>
                  <a:gd name="T31" fmla="*/ 0 h 164"/>
                  <a:gd name="T32" fmla="*/ 4763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íSļîḋe">
                <a:extLst>
                  <a:ext uri="{FF2B5EF4-FFF2-40B4-BE49-F238E27FC236}">
                    <a16:creationId xmlns="" xmlns:a16="http://schemas.microsoft.com/office/drawing/2014/main" id="{57A45779-7EEE-44ED-9142-5FC511AD8F45}"/>
                  </a:ext>
                </a:extLst>
              </p:cNvPr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4763 w 192"/>
                  <a:gd name="T1" fmla="*/ 0 h 164"/>
                  <a:gd name="T2" fmla="*/ 4763 w 192"/>
                  <a:gd name="T3" fmla="*/ 0 h 164"/>
                  <a:gd name="T4" fmla="*/ 304800 w 192"/>
                  <a:gd name="T5" fmla="*/ 0 h 164"/>
                  <a:gd name="T6" fmla="*/ 304800 w 192"/>
                  <a:gd name="T7" fmla="*/ 0 h 164"/>
                  <a:gd name="T8" fmla="*/ 277813 w 192"/>
                  <a:gd name="T9" fmla="*/ 222250 h 164"/>
                  <a:gd name="T10" fmla="*/ 277813 w 192"/>
                  <a:gd name="T11" fmla="*/ 222250 h 164"/>
                  <a:gd name="T12" fmla="*/ 276225 w 192"/>
                  <a:gd name="T13" fmla="*/ 230188 h 164"/>
                  <a:gd name="T14" fmla="*/ 273050 w 192"/>
                  <a:gd name="T15" fmla="*/ 236538 h 164"/>
                  <a:gd name="T16" fmla="*/ 268288 w 192"/>
                  <a:gd name="T17" fmla="*/ 242888 h 164"/>
                  <a:gd name="T18" fmla="*/ 261938 w 192"/>
                  <a:gd name="T19" fmla="*/ 247650 h 164"/>
                  <a:gd name="T20" fmla="*/ 249238 w 192"/>
                  <a:gd name="T21" fmla="*/ 255588 h 164"/>
                  <a:gd name="T22" fmla="*/ 234950 w 192"/>
                  <a:gd name="T23" fmla="*/ 260350 h 164"/>
                  <a:gd name="T24" fmla="*/ 234950 w 192"/>
                  <a:gd name="T25" fmla="*/ 260350 h 164"/>
                  <a:gd name="T26" fmla="*/ 0 w 192"/>
                  <a:gd name="T27" fmla="*/ 209550 h 164"/>
                  <a:gd name="T28" fmla="*/ 0 w 192"/>
                  <a:gd name="T29" fmla="*/ 209550 h 164"/>
                  <a:gd name="T30" fmla="*/ 4763 w 192"/>
                  <a:gd name="T31" fmla="*/ 0 h 164"/>
                  <a:gd name="T32" fmla="*/ 4763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íṥḷîḋe">
                <a:extLst>
                  <a:ext uri="{FF2B5EF4-FFF2-40B4-BE49-F238E27FC236}">
                    <a16:creationId xmlns="" xmlns:a16="http://schemas.microsoft.com/office/drawing/2014/main" id="{FA479572-AA2E-4C26-B8FC-C8C3DD12FCCA}"/>
                  </a:ext>
                </a:extLst>
              </p:cNvPr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4763 w 188"/>
                  <a:gd name="T1" fmla="*/ 0 h 164"/>
                  <a:gd name="T2" fmla="*/ 4763 w 188"/>
                  <a:gd name="T3" fmla="*/ 0 h 164"/>
                  <a:gd name="T4" fmla="*/ 298450 w 188"/>
                  <a:gd name="T5" fmla="*/ 0 h 164"/>
                  <a:gd name="T6" fmla="*/ 298450 w 188"/>
                  <a:gd name="T7" fmla="*/ 0 h 164"/>
                  <a:gd name="T8" fmla="*/ 271463 w 188"/>
                  <a:gd name="T9" fmla="*/ 222250 h 164"/>
                  <a:gd name="T10" fmla="*/ 271463 w 188"/>
                  <a:gd name="T11" fmla="*/ 222250 h 164"/>
                  <a:gd name="T12" fmla="*/ 269875 w 188"/>
                  <a:gd name="T13" fmla="*/ 230188 h 164"/>
                  <a:gd name="T14" fmla="*/ 266700 w 188"/>
                  <a:gd name="T15" fmla="*/ 236538 h 164"/>
                  <a:gd name="T16" fmla="*/ 261938 w 188"/>
                  <a:gd name="T17" fmla="*/ 242888 h 164"/>
                  <a:gd name="T18" fmla="*/ 255588 w 188"/>
                  <a:gd name="T19" fmla="*/ 247650 h 164"/>
                  <a:gd name="T20" fmla="*/ 242888 w 188"/>
                  <a:gd name="T21" fmla="*/ 255588 h 164"/>
                  <a:gd name="T22" fmla="*/ 228600 w 188"/>
                  <a:gd name="T23" fmla="*/ 260350 h 164"/>
                  <a:gd name="T24" fmla="*/ 228600 w 188"/>
                  <a:gd name="T25" fmla="*/ 260350 h 164"/>
                  <a:gd name="T26" fmla="*/ 0 w 188"/>
                  <a:gd name="T27" fmla="*/ 206375 h 164"/>
                  <a:gd name="T28" fmla="*/ 0 w 188"/>
                  <a:gd name="T29" fmla="*/ 206375 h 164"/>
                  <a:gd name="T30" fmla="*/ 4763 w 188"/>
                  <a:gd name="T31" fmla="*/ 0 h 164"/>
                  <a:gd name="T32" fmla="*/ 4763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ï$ḻîde">
                <a:extLst>
                  <a:ext uri="{FF2B5EF4-FFF2-40B4-BE49-F238E27FC236}">
                    <a16:creationId xmlns="" xmlns:a16="http://schemas.microsoft.com/office/drawing/2014/main" id="{4D7C9532-5FEA-4394-B07F-686DF02411D9}"/>
                  </a:ext>
                </a:extLst>
              </p:cNvPr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4763 w 184"/>
                  <a:gd name="T1" fmla="*/ 0 h 164"/>
                  <a:gd name="T2" fmla="*/ 4763 w 184"/>
                  <a:gd name="T3" fmla="*/ 0 h 164"/>
                  <a:gd name="T4" fmla="*/ 292100 w 184"/>
                  <a:gd name="T5" fmla="*/ 0 h 164"/>
                  <a:gd name="T6" fmla="*/ 292100 w 184"/>
                  <a:gd name="T7" fmla="*/ 0 h 164"/>
                  <a:gd name="T8" fmla="*/ 265113 w 184"/>
                  <a:gd name="T9" fmla="*/ 222250 h 164"/>
                  <a:gd name="T10" fmla="*/ 265113 w 184"/>
                  <a:gd name="T11" fmla="*/ 222250 h 164"/>
                  <a:gd name="T12" fmla="*/ 263525 w 184"/>
                  <a:gd name="T13" fmla="*/ 230188 h 164"/>
                  <a:gd name="T14" fmla="*/ 260350 w 184"/>
                  <a:gd name="T15" fmla="*/ 236538 h 164"/>
                  <a:gd name="T16" fmla="*/ 249238 w 184"/>
                  <a:gd name="T17" fmla="*/ 247650 h 164"/>
                  <a:gd name="T18" fmla="*/ 236538 w 184"/>
                  <a:gd name="T19" fmla="*/ 255588 h 164"/>
                  <a:gd name="T20" fmla="*/ 223838 w 184"/>
                  <a:gd name="T21" fmla="*/ 260350 h 164"/>
                  <a:gd name="T22" fmla="*/ 223838 w 184"/>
                  <a:gd name="T23" fmla="*/ 260350 h 164"/>
                  <a:gd name="T24" fmla="*/ 0 w 184"/>
                  <a:gd name="T25" fmla="*/ 204788 h 164"/>
                  <a:gd name="T26" fmla="*/ 0 w 184"/>
                  <a:gd name="T27" fmla="*/ 204788 h 164"/>
                  <a:gd name="T28" fmla="*/ 4763 w 184"/>
                  <a:gd name="T29" fmla="*/ 0 h 164"/>
                  <a:gd name="T30" fmla="*/ 4763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ïSlïde">
                <a:extLst>
                  <a:ext uri="{FF2B5EF4-FFF2-40B4-BE49-F238E27FC236}">
                    <a16:creationId xmlns="" xmlns:a16="http://schemas.microsoft.com/office/drawing/2014/main" id="{77AE39CB-67D2-43DF-9845-B682AE7DFA94}"/>
                  </a:ext>
                </a:extLst>
              </p:cNvPr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6350 w 181"/>
                  <a:gd name="T1" fmla="*/ 0 h 164"/>
                  <a:gd name="T2" fmla="*/ 6350 w 181"/>
                  <a:gd name="T3" fmla="*/ 0 h 164"/>
                  <a:gd name="T4" fmla="*/ 287338 w 181"/>
                  <a:gd name="T5" fmla="*/ 0 h 164"/>
                  <a:gd name="T6" fmla="*/ 287338 w 181"/>
                  <a:gd name="T7" fmla="*/ 0 h 164"/>
                  <a:gd name="T8" fmla="*/ 260350 w 181"/>
                  <a:gd name="T9" fmla="*/ 222250 h 164"/>
                  <a:gd name="T10" fmla="*/ 260350 w 181"/>
                  <a:gd name="T11" fmla="*/ 222250 h 164"/>
                  <a:gd name="T12" fmla="*/ 258763 w 181"/>
                  <a:gd name="T13" fmla="*/ 230188 h 164"/>
                  <a:gd name="T14" fmla="*/ 255588 w 181"/>
                  <a:gd name="T15" fmla="*/ 236538 h 164"/>
                  <a:gd name="T16" fmla="*/ 244475 w 181"/>
                  <a:gd name="T17" fmla="*/ 247650 h 164"/>
                  <a:gd name="T18" fmla="*/ 231775 w 181"/>
                  <a:gd name="T19" fmla="*/ 254000 h 164"/>
                  <a:gd name="T20" fmla="*/ 219075 w 181"/>
                  <a:gd name="T21" fmla="*/ 260350 h 164"/>
                  <a:gd name="T22" fmla="*/ 219075 w 181"/>
                  <a:gd name="T23" fmla="*/ 260350 h 164"/>
                  <a:gd name="T24" fmla="*/ 0 w 181"/>
                  <a:gd name="T25" fmla="*/ 203200 h 164"/>
                  <a:gd name="T26" fmla="*/ 0 w 181"/>
                  <a:gd name="T27" fmla="*/ 203200 h 164"/>
                  <a:gd name="T28" fmla="*/ 6350 w 181"/>
                  <a:gd name="T29" fmla="*/ 0 h 164"/>
                  <a:gd name="T30" fmla="*/ 6350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ïṣľîḓê">
                <a:extLst>
                  <a:ext uri="{FF2B5EF4-FFF2-40B4-BE49-F238E27FC236}">
                    <a16:creationId xmlns="" xmlns:a16="http://schemas.microsoft.com/office/drawing/2014/main" id="{D3868EBD-9765-4B09-8C63-D52988130F0A}"/>
                  </a:ext>
                </a:extLst>
              </p:cNvPr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6350 w 177"/>
                  <a:gd name="T1" fmla="*/ 0 h 163"/>
                  <a:gd name="T2" fmla="*/ 6350 w 177"/>
                  <a:gd name="T3" fmla="*/ 0 h 163"/>
                  <a:gd name="T4" fmla="*/ 280988 w 177"/>
                  <a:gd name="T5" fmla="*/ 0 h 163"/>
                  <a:gd name="T6" fmla="*/ 280988 w 177"/>
                  <a:gd name="T7" fmla="*/ 0 h 163"/>
                  <a:gd name="T8" fmla="*/ 254000 w 177"/>
                  <a:gd name="T9" fmla="*/ 222250 h 163"/>
                  <a:gd name="T10" fmla="*/ 254000 w 177"/>
                  <a:gd name="T11" fmla="*/ 222250 h 163"/>
                  <a:gd name="T12" fmla="*/ 252413 w 177"/>
                  <a:gd name="T13" fmla="*/ 230188 h 163"/>
                  <a:gd name="T14" fmla="*/ 249238 w 177"/>
                  <a:gd name="T15" fmla="*/ 236538 h 163"/>
                  <a:gd name="T16" fmla="*/ 238125 w 177"/>
                  <a:gd name="T17" fmla="*/ 247650 h 163"/>
                  <a:gd name="T18" fmla="*/ 225425 w 177"/>
                  <a:gd name="T19" fmla="*/ 254000 h 163"/>
                  <a:gd name="T20" fmla="*/ 212725 w 177"/>
                  <a:gd name="T21" fmla="*/ 258763 h 163"/>
                  <a:gd name="T22" fmla="*/ 212725 w 177"/>
                  <a:gd name="T23" fmla="*/ 258763 h 163"/>
                  <a:gd name="T24" fmla="*/ 0 w 177"/>
                  <a:gd name="T25" fmla="*/ 203200 h 163"/>
                  <a:gd name="T26" fmla="*/ 0 w 177"/>
                  <a:gd name="T27" fmla="*/ 203200 h 163"/>
                  <a:gd name="T28" fmla="*/ 6350 w 177"/>
                  <a:gd name="T29" fmla="*/ 0 h 163"/>
                  <a:gd name="T30" fmla="*/ 6350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ísļîďe">
                <a:extLst>
                  <a:ext uri="{FF2B5EF4-FFF2-40B4-BE49-F238E27FC236}">
                    <a16:creationId xmlns="" xmlns:a16="http://schemas.microsoft.com/office/drawing/2014/main" id="{D5021A4E-018F-4108-A01E-B75C2DC045B0}"/>
                  </a:ext>
                </a:extLst>
              </p:cNvPr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4763 w 173"/>
                  <a:gd name="T1" fmla="*/ 0 h 163"/>
                  <a:gd name="T2" fmla="*/ 4763 w 173"/>
                  <a:gd name="T3" fmla="*/ 0 h 163"/>
                  <a:gd name="T4" fmla="*/ 274638 w 173"/>
                  <a:gd name="T5" fmla="*/ 0 h 163"/>
                  <a:gd name="T6" fmla="*/ 274638 w 173"/>
                  <a:gd name="T7" fmla="*/ 0 h 163"/>
                  <a:gd name="T8" fmla="*/ 247650 w 173"/>
                  <a:gd name="T9" fmla="*/ 222250 h 163"/>
                  <a:gd name="T10" fmla="*/ 247650 w 173"/>
                  <a:gd name="T11" fmla="*/ 222250 h 163"/>
                  <a:gd name="T12" fmla="*/ 246063 w 173"/>
                  <a:gd name="T13" fmla="*/ 230188 h 163"/>
                  <a:gd name="T14" fmla="*/ 242888 w 173"/>
                  <a:gd name="T15" fmla="*/ 236538 h 163"/>
                  <a:gd name="T16" fmla="*/ 231775 w 173"/>
                  <a:gd name="T17" fmla="*/ 247650 h 163"/>
                  <a:gd name="T18" fmla="*/ 222250 w 173"/>
                  <a:gd name="T19" fmla="*/ 254000 h 163"/>
                  <a:gd name="T20" fmla="*/ 209550 w 173"/>
                  <a:gd name="T21" fmla="*/ 258763 h 163"/>
                  <a:gd name="T22" fmla="*/ 209550 w 173"/>
                  <a:gd name="T23" fmla="*/ 258763 h 163"/>
                  <a:gd name="T24" fmla="*/ 0 w 173"/>
                  <a:gd name="T25" fmla="*/ 200025 h 163"/>
                  <a:gd name="T26" fmla="*/ 0 w 173"/>
                  <a:gd name="T27" fmla="*/ 200025 h 163"/>
                  <a:gd name="T28" fmla="*/ 4763 w 173"/>
                  <a:gd name="T29" fmla="*/ 0 h 163"/>
                  <a:gd name="T30" fmla="*/ 4763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íŝḷîdê">
                <a:extLst>
                  <a:ext uri="{FF2B5EF4-FFF2-40B4-BE49-F238E27FC236}">
                    <a16:creationId xmlns="" xmlns:a16="http://schemas.microsoft.com/office/drawing/2014/main" id="{A017C1D4-726D-4867-8580-A23A7C4D5FF4}"/>
                  </a:ext>
                </a:extLst>
              </p:cNvPr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4763 w 169"/>
                  <a:gd name="T1" fmla="*/ 0 h 163"/>
                  <a:gd name="T2" fmla="*/ 4763 w 169"/>
                  <a:gd name="T3" fmla="*/ 0 h 163"/>
                  <a:gd name="T4" fmla="*/ 268288 w 169"/>
                  <a:gd name="T5" fmla="*/ 0 h 163"/>
                  <a:gd name="T6" fmla="*/ 268288 w 169"/>
                  <a:gd name="T7" fmla="*/ 0 h 163"/>
                  <a:gd name="T8" fmla="*/ 241300 w 169"/>
                  <a:gd name="T9" fmla="*/ 222250 h 163"/>
                  <a:gd name="T10" fmla="*/ 241300 w 169"/>
                  <a:gd name="T11" fmla="*/ 222250 h 163"/>
                  <a:gd name="T12" fmla="*/ 239713 w 169"/>
                  <a:gd name="T13" fmla="*/ 228600 h 163"/>
                  <a:gd name="T14" fmla="*/ 236538 w 169"/>
                  <a:gd name="T15" fmla="*/ 234950 h 163"/>
                  <a:gd name="T16" fmla="*/ 225425 w 169"/>
                  <a:gd name="T17" fmla="*/ 246063 h 163"/>
                  <a:gd name="T18" fmla="*/ 215900 w 169"/>
                  <a:gd name="T19" fmla="*/ 254000 h 163"/>
                  <a:gd name="T20" fmla="*/ 203200 w 169"/>
                  <a:gd name="T21" fmla="*/ 258763 h 163"/>
                  <a:gd name="T22" fmla="*/ 203200 w 169"/>
                  <a:gd name="T23" fmla="*/ 258763 h 163"/>
                  <a:gd name="T24" fmla="*/ 0 w 169"/>
                  <a:gd name="T25" fmla="*/ 198438 h 163"/>
                  <a:gd name="T26" fmla="*/ 0 w 169"/>
                  <a:gd name="T27" fmla="*/ 198438 h 163"/>
                  <a:gd name="T28" fmla="*/ 4763 w 169"/>
                  <a:gd name="T29" fmla="*/ 0 h 163"/>
                  <a:gd name="T30" fmla="*/ 4763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íṧḻîḓê">
                <a:extLst>
                  <a:ext uri="{FF2B5EF4-FFF2-40B4-BE49-F238E27FC236}">
                    <a16:creationId xmlns="" xmlns:a16="http://schemas.microsoft.com/office/drawing/2014/main" id="{635DAA43-CE05-4557-8F4F-3FF9157188C5}"/>
                  </a:ext>
                </a:extLst>
              </p:cNvPr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6350 w 166"/>
                  <a:gd name="T1" fmla="*/ 0 h 163"/>
                  <a:gd name="T2" fmla="*/ 6350 w 166"/>
                  <a:gd name="T3" fmla="*/ 0 h 163"/>
                  <a:gd name="T4" fmla="*/ 263525 w 166"/>
                  <a:gd name="T5" fmla="*/ 0 h 163"/>
                  <a:gd name="T6" fmla="*/ 263525 w 166"/>
                  <a:gd name="T7" fmla="*/ 0 h 163"/>
                  <a:gd name="T8" fmla="*/ 236538 w 166"/>
                  <a:gd name="T9" fmla="*/ 222250 h 163"/>
                  <a:gd name="T10" fmla="*/ 236538 w 166"/>
                  <a:gd name="T11" fmla="*/ 222250 h 163"/>
                  <a:gd name="T12" fmla="*/ 234950 w 166"/>
                  <a:gd name="T13" fmla="*/ 228600 h 163"/>
                  <a:gd name="T14" fmla="*/ 231775 w 166"/>
                  <a:gd name="T15" fmla="*/ 234950 h 163"/>
                  <a:gd name="T16" fmla="*/ 223838 w 166"/>
                  <a:gd name="T17" fmla="*/ 246063 h 163"/>
                  <a:gd name="T18" fmla="*/ 211138 w 166"/>
                  <a:gd name="T19" fmla="*/ 254000 h 163"/>
                  <a:gd name="T20" fmla="*/ 198438 w 166"/>
                  <a:gd name="T21" fmla="*/ 258763 h 163"/>
                  <a:gd name="T22" fmla="*/ 198438 w 166"/>
                  <a:gd name="T23" fmla="*/ 258763 h 163"/>
                  <a:gd name="T24" fmla="*/ 0 w 166"/>
                  <a:gd name="T25" fmla="*/ 196850 h 163"/>
                  <a:gd name="T26" fmla="*/ 0 w 166"/>
                  <a:gd name="T27" fmla="*/ 196850 h 163"/>
                  <a:gd name="T28" fmla="*/ 6350 w 166"/>
                  <a:gd name="T29" fmla="*/ 0 h 163"/>
                  <a:gd name="T30" fmla="*/ 6350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iṩ1íḑé">
                <a:extLst>
                  <a:ext uri="{FF2B5EF4-FFF2-40B4-BE49-F238E27FC236}">
                    <a16:creationId xmlns="" xmlns:a16="http://schemas.microsoft.com/office/drawing/2014/main" id="{B1B911CC-B794-4470-B7BA-C3E15CD67F40}"/>
                  </a:ext>
                </a:extLst>
              </p:cNvPr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6350 w 162"/>
                  <a:gd name="T1" fmla="*/ 0 h 163"/>
                  <a:gd name="T2" fmla="*/ 6350 w 162"/>
                  <a:gd name="T3" fmla="*/ 0 h 163"/>
                  <a:gd name="T4" fmla="*/ 257175 w 162"/>
                  <a:gd name="T5" fmla="*/ 0 h 163"/>
                  <a:gd name="T6" fmla="*/ 257175 w 162"/>
                  <a:gd name="T7" fmla="*/ 0 h 163"/>
                  <a:gd name="T8" fmla="*/ 230188 w 162"/>
                  <a:gd name="T9" fmla="*/ 222250 h 163"/>
                  <a:gd name="T10" fmla="*/ 230188 w 162"/>
                  <a:gd name="T11" fmla="*/ 222250 h 163"/>
                  <a:gd name="T12" fmla="*/ 228600 w 162"/>
                  <a:gd name="T13" fmla="*/ 228600 h 163"/>
                  <a:gd name="T14" fmla="*/ 225425 w 162"/>
                  <a:gd name="T15" fmla="*/ 234950 h 163"/>
                  <a:gd name="T16" fmla="*/ 217488 w 162"/>
                  <a:gd name="T17" fmla="*/ 246063 h 163"/>
                  <a:gd name="T18" fmla="*/ 204788 w 162"/>
                  <a:gd name="T19" fmla="*/ 254000 h 163"/>
                  <a:gd name="T20" fmla="*/ 192088 w 162"/>
                  <a:gd name="T21" fmla="*/ 258763 h 163"/>
                  <a:gd name="T22" fmla="*/ 192088 w 162"/>
                  <a:gd name="T23" fmla="*/ 258763 h 163"/>
                  <a:gd name="T24" fmla="*/ 0 w 162"/>
                  <a:gd name="T25" fmla="*/ 193675 h 163"/>
                  <a:gd name="T26" fmla="*/ 0 w 162"/>
                  <a:gd name="T27" fmla="*/ 193675 h 163"/>
                  <a:gd name="T28" fmla="*/ 6350 w 162"/>
                  <a:gd name="T29" fmla="*/ 0 h 163"/>
                  <a:gd name="T30" fmla="*/ 6350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íṥḻíḓé">
                <a:extLst>
                  <a:ext uri="{FF2B5EF4-FFF2-40B4-BE49-F238E27FC236}">
                    <a16:creationId xmlns="" xmlns:a16="http://schemas.microsoft.com/office/drawing/2014/main" id="{5630D03A-955E-4052-9797-8201CC0A7556}"/>
                  </a:ext>
                </a:extLst>
              </p:cNvPr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6350 w 158"/>
                  <a:gd name="T1" fmla="*/ 0 h 163"/>
                  <a:gd name="T2" fmla="*/ 6350 w 158"/>
                  <a:gd name="T3" fmla="*/ 0 h 163"/>
                  <a:gd name="T4" fmla="*/ 250825 w 158"/>
                  <a:gd name="T5" fmla="*/ 0 h 163"/>
                  <a:gd name="T6" fmla="*/ 250825 w 158"/>
                  <a:gd name="T7" fmla="*/ 0 h 163"/>
                  <a:gd name="T8" fmla="*/ 223838 w 158"/>
                  <a:gd name="T9" fmla="*/ 222250 h 163"/>
                  <a:gd name="T10" fmla="*/ 223838 w 158"/>
                  <a:gd name="T11" fmla="*/ 222250 h 163"/>
                  <a:gd name="T12" fmla="*/ 222250 w 158"/>
                  <a:gd name="T13" fmla="*/ 228600 h 163"/>
                  <a:gd name="T14" fmla="*/ 219075 w 158"/>
                  <a:gd name="T15" fmla="*/ 234950 h 163"/>
                  <a:gd name="T16" fmla="*/ 211138 w 158"/>
                  <a:gd name="T17" fmla="*/ 246063 h 163"/>
                  <a:gd name="T18" fmla="*/ 198438 w 158"/>
                  <a:gd name="T19" fmla="*/ 254000 h 163"/>
                  <a:gd name="T20" fmla="*/ 187325 w 158"/>
                  <a:gd name="T21" fmla="*/ 258763 h 163"/>
                  <a:gd name="T22" fmla="*/ 187325 w 158"/>
                  <a:gd name="T23" fmla="*/ 258763 h 163"/>
                  <a:gd name="T24" fmla="*/ 0 w 158"/>
                  <a:gd name="T25" fmla="*/ 192088 h 163"/>
                  <a:gd name="T26" fmla="*/ 0 w 158"/>
                  <a:gd name="T27" fmla="*/ 192088 h 163"/>
                  <a:gd name="T28" fmla="*/ 6350 w 158"/>
                  <a:gd name="T29" fmla="*/ 0 h 163"/>
                  <a:gd name="T30" fmla="*/ 6350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îṧḷïḋe">
                <a:extLst>
                  <a:ext uri="{FF2B5EF4-FFF2-40B4-BE49-F238E27FC236}">
                    <a16:creationId xmlns="" xmlns:a16="http://schemas.microsoft.com/office/drawing/2014/main" id="{ED7730E2-FE68-475F-A5E8-79F538DFAD14}"/>
                  </a:ext>
                </a:extLst>
              </p:cNvPr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6350 w 154"/>
                  <a:gd name="T1" fmla="*/ 0 h 163"/>
                  <a:gd name="T2" fmla="*/ 6350 w 154"/>
                  <a:gd name="T3" fmla="*/ 0 h 163"/>
                  <a:gd name="T4" fmla="*/ 244475 w 154"/>
                  <a:gd name="T5" fmla="*/ 0 h 163"/>
                  <a:gd name="T6" fmla="*/ 244475 w 154"/>
                  <a:gd name="T7" fmla="*/ 0 h 163"/>
                  <a:gd name="T8" fmla="*/ 217488 w 154"/>
                  <a:gd name="T9" fmla="*/ 222250 h 163"/>
                  <a:gd name="T10" fmla="*/ 217488 w 154"/>
                  <a:gd name="T11" fmla="*/ 222250 h 163"/>
                  <a:gd name="T12" fmla="*/ 215900 w 154"/>
                  <a:gd name="T13" fmla="*/ 228600 h 163"/>
                  <a:gd name="T14" fmla="*/ 212725 w 154"/>
                  <a:gd name="T15" fmla="*/ 234950 h 163"/>
                  <a:gd name="T16" fmla="*/ 204788 w 154"/>
                  <a:gd name="T17" fmla="*/ 246063 h 163"/>
                  <a:gd name="T18" fmla="*/ 193675 w 154"/>
                  <a:gd name="T19" fmla="*/ 254000 h 163"/>
                  <a:gd name="T20" fmla="*/ 180975 w 154"/>
                  <a:gd name="T21" fmla="*/ 258763 h 163"/>
                  <a:gd name="T22" fmla="*/ 180975 w 154"/>
                  <a:gd name="T23" fmla="*/ 258763 h 163"/>
                  <a:gd name="T24" fmla="*/ 0 w 154"/>
                  <a:gd name="T25" fmla="*/ 188913 h 163"/>
                  <a:gd name="T26" fmla="*/ 0 w 154"/>
                  <a:gd name="T27" fmla="*/ 188913 h 163"/>
                  <a:gd name="T28" fmla="*/ 6350 w 154"/>
                  <a:gd name="T29" fmla="*/ 0 h 163"/>
                  <a:gd name="T30" fmla="*/ 6350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íslîdè">
                <a:extLst>
                  <a:ext uri="{FF2B5EF4-FFF2-40B4-BE49-F238E27FC236}">
                    <a16:creationId xmlns="" xmlns:a16="http://schemas.microsoft.com/office/drawing/2014/main" id="{0117A834-0C92-42D5-AF39-A545EB2C9462}"/>
                  </a:ext>
                </a:extLst>
              </p:cNvPr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6350 w 151"/>
                  <a:gd name="T1" fmla="*/ 0 h 163"/>
                  <a:gd name="T2" fmla="*/ 6350 w 151"/>
                  <a:gd name="T3" fmla="*/ 0 h 163"/>
                  <a:gd name="T4" fmla="*/ 239713 w 151"/>
                  <a:gd name="T5" fmla="*/ 0 h 163"/>
                  <a:gd name="T6" fmla="*/ 239713 w 151"/>
                  <a:gd name="T7" fmla="*/ 0 h 163"/>
                  <a:gd name="T8" fmla="*/ 212725 w 151"/>
                  <a:gd name="T9" fmla="*/ 222250 h 163"/>
                  <a:gd name="T10" fmla="*/ 212725 w 151"/>
                  <a:gd name="T11" fmla="*/ 222250 h 163"/>
                  <a:gd name="T12" fmla="*/ 211138 w 151"/>
                  <a:gd name="T13" fmla="*/ 228600 h 163"/>
                  <a:gd name="T14" fmla="*/ 207963 w 151"/>
                  <a:gd name="T15" fmla="*/ 234950 h 163"/>
                  <a:gd name="T16" fmla="*/ 200025 w 151"/>
                  <a:gd name="T17" fmla="*/ 246063 h 163"/>
                  <a:gd name="T18" fmla="*/ 188913 w 151"/>
                  <a:gd name="T19" fmla="*/ 254000 h 163"/>
                  <a:gd name="T20" fmla="*/ 176213 w 151"/>
                  <a:gd name="T21" fmla="*/ 258763 h 163"/>
                  <a:gd name="T22" fmla="*/ 176213 w 151"/>
                  <a:gd name="T23" fmla="*/ 258763 h 163"/>
                  <a:gd name="T24" fmla="*/ 0 w 151"/>
                  <a:gd name="T25" fmla="*/ 188913 h 163"/>
                  <a:gd name="T26" fmla="*/ 0 w 151"/>
                  <a:gd name="T27" fmla="*/ 188913 h 163"/>
                  <a:gd name="T28" fmla="*/ 6350 w 151"/>
                  <a:gd name="T29" fmla="*/ 0 h 163"/>
                  <a:gd name="T30" fmla="*/ 6350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sḻíḑè">
                <a:extLst>
                  <a:ext uri="{FF2B5EF4-FFF2-40B4-BE49-F238E27FC236}">
                    <a16:creationId xmlns="" xmlns:a16="http://schemas.microsoft.com/office/drawing/2014/main" id="{9A8C3F75-FEDD-4EB4-82FC-F9567B75C795}"/>
                  </a:ext>
                </a:extLst>
              </p:cNvPr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6350 w 147"/>
                  <a:gd name="T1" fmla="*/ 0 h 163"/>
                  <a:gd name="T2" fmla="*/ 6350 w 147"/>
                  <a:gd name="T3" fmla="*/ 0 h 163"/>
                  <a:gd name="T4" fmla="*/ 233363 w 147"/>
                  <a:gd name="T5" fmla="*/ 0 h 163"/>
                  <a:gd name="T6" fmla="*/ 233363 w 147"/>
                  <a:gd name="T7" fmla="*/ 0 h 163"/>
                  <a:gd name="T8" fmla="*/ 206375 w 147"/>
                  <a:gd name="T9" fmla="*/ 222250 h 163"/>
                  <a:gd name="T10" fmla="*/ 206375 w 147"/>
                  <a:gd name="T11" fmla="*/ 222250 h 163"/>
                  <a:gd name="T12" fmla="*/ 204788 w 147"/>
                  <a:gd name="T13" fmla="*/ 228600 h 163"/>
                  <a:gd name="T14" fmla="*/ 201613 w 147"/>
                  <a:gd name="T15" fmla="*/ 234950 h 163"/>
                  <a:gd name="T16" fmla="*/ 193675 w 147"/>
                  <a:gd name="T17" fmla="*/ 246063 h 163"/>
                  <a:gd name="T18" fmla="*/ 182563 w 147"/>
                  <a:gd name="T19" fmla="*/ 252413 h 163"/>
                  <a:gd name="T20" fmla="*/ 169863 w 147"/>
                  <a:gd name="T21" fmla="*/ 258763 h 163"/>
                  <a:gd name="T22" fmla="*/ 169863 w 147"/>
                  <a:gd name="T23" fmla="*/ 258763 h 163"/>
                  <a:gd name="T24" fmla="*/ 0 w 147"/>
                  <a:gd name="T25" fmla="*/ 187325 h 163"/>
                  <a:gd name="T26" fmla="*/ 0 w 147"/>
                  <a:gd name="T27" fmla="*/ 187325 h 163"/>
                  <a:gd name="T28" fmla="*/ 6350 w 147"/>
                  <a:gd name="T29" fmla="*/ 0 h 163"/>
                  <a:gd name="T30" fmla="*/ 6350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iśḷîḑè">
                <a:extLst>
                  <a:ext uri="{FF2B5EF4-FFF2-40B4-BE49-F238E27FC236}">
                    <a16:creationId xmlns="" xmlns:a16="http://schemas.microsoft.com/office/drawing/2014/main" id="{DC634D8E-FA52-47EC-84E3-DC4F933999E4}"/>
                  </a:ext>
                </a:extLst>
              </p:cNvPr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6350 w 143"/>
                  <a:gd name="T1" fmla="*/ 0 h 163"/>
                  <a:gd name="T2" fmla="*/ 6350 w 143"/>
                  <a:gd name="T3" fmla="*/ 0 h 163"/>
                  <a:gd name="T4" fmla="*/ 227013 w 143"/>
                  <a:gd name="T5" fmla="*/ 0 h 163"/>
                  <a:gd name="T6" fmla="*/ 227013 w 143"/>
                  <a:gd name="T7" fmla="*/ 0 h 163"/>
                  <a:gd name="T8" fmla="*/ 200025 w 143"/>
                  <a:gd name="T9" fmla="*/ 222250 h 163"/>
                  <a:gd name="T10" fmla="*/ 200025 w 143"/>
                  <a:gd name="T11" fmla="*/ 222250 h 163"/>
                  <a:gd name="T12" fmla="*/ 198438 w 143"/>
                  <a:gd name="T13" fmla="*/ 228600 h 163"/>
                  <a:gd name="T14" fmla="*/ 195263 w 143"/>
                  <a:gd name="T15" fmla="*/ 234950 h 163"/>
                  <a:gd name="T16" fmla="*/ 187325 w 143"/>
                  <a:gd name="T17" fmla="*/ 246063 h 163"/>
                  <a:gd name="T18" fmla="*/ 176213 w 143"/>
                  <a:gd name="T19" fmla="*/ 252413 h 163"/>
                  <a:gd name="T20" fmla="*/ 165100 w 143"/>
                  <a:gd name="T21" fmla="*/ 258763 h 163"/>
                  <a:gd name="T22" fmla="*/ 165100 w 143"/>
                  <a:gd name="T23" fmla="*/ 258763 h 163"/>
                  <a:gd name="T24" fmla="*/ 0 w 143"/>
                  <a:gd name="T25" fmla="*/ 185738 h 163"/>
                  <a:gd name="T26" fmla="*/ 0 w 143"/>
                  <a:gd name="T27" fmla="*/ 185738 h 163"/>
                  <a:gd name="T28" fmla="*/ 6350 w 143"/>
                  <a:gd name="T29" fmla="*/ 0 h 163"/>
                  <a:gd name="T30" fmla="*/ 6350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ïşļïḍè">
                <a:extLst>
                  <a:ext uri="{FF2B5EF4-FFF2-40B4-BE49-F238E27FC236}">
                    <a16:creationId xmlns="" xmlns:a16="http://schemas.microsoft.com/office/drawing/2014/main" id="{744DBCDD-C272-42AC-905C-27EB2E1750CF}"/>
                  </a:ext>
                </a:extLst>
              </p:cNvPr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6350 w 139"/>
                  <a:gd name="T1" fmla="*/ 0 h 161"/>
                  <a:gd name="T2" fmla="*/ 6350 w 139"/>
                  <a:gd name="T3" fmla="*/ 0 h 161"/>
                  <a:gd name="T4" fmla="*/ 220663 w 139"/>
                  <a:gd name="T5" fmla="*/ 0 h 161"/>
                  <a:gd name="T6" fmla="*/ 220663 w 139"/>
                  <a:gd name="T7" fmla="*/ 0 h 161"/>
                  <a:gd name="T8" fmla="*/ 193675 w 139"/>
                  <a:gd name="T9" fmla="*/ 222250 h 161"/>
                  <a:gd name="T10" fmla="*/ 193675 w 139"/>
                  <a:gd name="T11" fmla="*/ 222250 h 161"/>
                  <a:gd name="T12" fmla="*/ 192088 w 139"/>
                  <a:gd name="T13" fmla="*/ 228600 h 161"/>
                  <a:gd name="T14" fmla="*/ 188913 w 139"/>
                  <a:gd name="T15" fmla="*/ 234950 h 161"/>
                  <a:gd name="T16" fmla="*/ 180975 w 139"/>
                  <a:gd name="T17" fmla="*/ 246063 h 161"/>
                  <a:gd name="T18" fmla="*/ 169863 w 139"/>
                  <a:gd name="T19" fmla="*/ 252413 h 161"/>
                  <a:gd name="T20" fmla="*/ 158750 w 139"/>
                  <a:gd name="T21" fmla="*/ 255588 h 161"/>
                  <a:gd name="T22" fmla="*/ 158750 w 139"/>
                  <a:gd name="T23" fmla="*/ 255588 h 161"/>
                  <a:gd name="T24" fmla="*/ 0 w 139"/>
                  <a:gd name="T25" fmla="*/ 182563 h 161"/>
                  <a:gd name="T26" fmla="*/ 0 w 139"/>
                  <a:gd name="T27" fmla="*/ 182563 h 161"/>
                  <a:gd name="T28" fmla="*/ 6350 w 139"/>
                  <a:gd name="T29" fmla="*/ 0 h 161"/>
                  <a:gd name="T30" fmla="*/ 6350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íşḻidè">
                <a:extLst>
                  <a:ext uri="{FF2B5EF4-FFF2-40B4-BE49-F238E27FC236}">
                    <a16:creationId xmlns="" xmlns:a16="http://schemas.microsoft.com/office/drawing/2014/main" id="{DF4A288C-FE89-4F9A-9780-AC9A3121DC0C}"/>
                  </a:ext>
                </a:extLst>
              </p:cNvPr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6350 w 135"/>
                  <a:gd name="T1" fmla="*/ 0 h 161"/>
                  <a:gd name="T2" fmla="*/ 6350 w 135"/>
                  <a:gd name="T3" fmla="*/ 0 h 161"/>
                  <a:gd name="T4" fmla="*/ 214313 w 135"/>
                  <a:gd name="T5" fmla="*/ 0 h 161"/>
                  <a:gd name="T6" fmla="*/ 214313 w 135"/>
                  <a:gd name="T7" fmla="*/ 0 h 161"/>
                  <a:gd name="T8" fmla="*/ 187325 w 135"/>
                  <a:gd name="T9" fmla="*/ 222250 h 161"/>
                  <a:gd name="T10" fmla="*/ 187325 w 135"/>
                  <a:gd name="T11" fmla="*/ 222250 h 161"/>
                  <a:gd name="T12" fmla="*/ 185738 w 135"/>
                  <a:gd name="T13" fmla="*/ 228600 h 161"/>
                  <a:gd name="T14" fmla="*/ 182563 w 135"/>
                  <a:gd name="T15" fmla="*/ 234950 h 161"/>
                  <a:gd name="T16" fmla="*/ 174625 w 135"/>
                  <a:gd name="T17" fmla="*/ 246063 h 161"/>
                  <a:gd name="T18" fmla="*/ 163513 w 135"/>
                  <a:gd name="T19" fmla="*/ 252413 h 161"/>
                  <a:gd name="T20" fmla="*/ 152400 w 135"/>
                  <a:gd name="T21" fmla="*/ 255588 h 161"/>
                  <a:gd name="T22" fmla="*/ 152400 w 135"/>
                  <a:gd name="T23" fmla="*/ 255588 h 161"/>
                  <a:gd name="T24" fmla="*/ 0 w 135"/>
                  <a:gd name="T25" fmla="*/ 180975 h 161"/>
                  <a:gd name="T26" fmla="*/ 0 w 135"/>
                  <a:gd name="T27" fmla="*/ 180975 h 161"/>
                  <a:gd name="T28" fmla="*/ 6350 w 135"/>
                  <a:gd name="T29" fmla="*/ 0 h 161"/>
                  <a:gd name="T30" fmla="*/ 6350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iṥļîḋé">
                <a:extLst>
                  <a:ext uri="{FF2B5EF4-FFF2-40B4-BE49-F238E27FC236}">
                    <a16:creationId xmlns="" xmlns:a16="http://schemas.microsoft.com/office/drawing/2014/main" id="{160F2773-D300-48EB-9DD8-852DEE0DA3E5}"/>
                  </a:ext>
                </a:extLst>
              </p:cNvPr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7938 w 132"/>
                  <a:gd name="T1" fmla="*/ 0 h 161"/>
                  <a:gd name="T2" fmla="*/ 7938 w 132"/>
                  <a:gd name="T3" fmla="*/ 0 h 161"/>
                  <a:gd name="T4" fmla="*/ 209550 w 132"/>
                  <a:gd name="T5" fmla="*/ 0 h 161"/>
                  <a:gd name="T6" fmla="*/ 209550 w 132"/>
                  <a:gd name="T7" fmla="*/ 0 h 161"/>
                  <a:gd name="T8" fmla="*/ 182563 w 132"/>
                  <a:gd name="T9" fmla="*/ 222250 h 161"/>
                  <a:gd name="T10" fmla="*/ 182563 w 132"/>
                  <a:gd name="T11" fmla="*/ 222250 h 161"/>
                  <a:gd name="T12" fmla="*/ 180975 w 132"/>
                  <a:gd name="T13" fmla="*/ 228600 h 161"/>
                  <a:gd name="T14" fmla="*/ 177800 w 132"/>
                  <a:gd name="T15" fmla="*/ 234950 h 161"/>
                  <a:gd name="T16" fmla="*/ 171450 w 132"/>
                  <a:gd name="T17" fmla="*/ 242888 h 161"/>
                  <a:gd name="T18" fmla="*/ 160338 w 132"/>
                  <a:gd name="T19" fmla="*/ 252413 h 161"/>
                  <a:gd name="T20" fmla="*/ 150813 w 132"/>
                  <a:gd name="T21" fmla="*/ 255588 h 161"/>
                  <a:gd name="T22" fmla="*/ 150813 w 132"/>
                  <a:gd name="T23" fmla="*/ 255588 h 161"/>
                  <a:gd name="T24" fmla="*/ 0 w 132"/>
                  <a:gd name="T25" fmla="*/ 179388 h 161"/>
                  <a:gd name="T26" fmla="*/ 0 w 132"/>
                  <a:gd name="T27" fmla="*/ 179388 h 161"/>
                  <a:gd name="T28" fmla="*/ 7938 w 132"/>
                  <a:gd name="T29" fmla="*/ 0 h 161"/>
                  <a:gd name="T30" fmla="*/ 7938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îṩlîďè">
                <a:extLst>
                  <a:ext uri="{FF2B5EF4-FFF2-40B4-BE49-F238E27FC236}">
                    <a16:creationId xmlns="" xmlns:a16="http://schemas.microsoft.com/office/drawing/2014/main" id="{0F33C9F4-BDC6-4DA5-9366-4111B497C924}"/>
                  </a:ext>
                </a:extLst>
              </p:cNvPr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6350 w 128"/>
                  <a:gd name="T1" fmla="*/ 0 h 161"/>
                  <a:gd name="T2" fmla="*/ 6350 w 128"/>
                  <a:gd name="T3" fmla="*/ 0 h 161"/>
                  <a:gd name="T4" fmla="*/ 203200 w 128"/>
                  <a:gd name="T5" fmla="*/ 0 h 161"/>
                  <a:gd name="T6" fmla="*/ 203200 w 128"/>
                  <a:gd name="T7" fmla="*/ 0 h 161"/>
                  <a:gd name="T8" fmla="*/ 176213 w 128"/>
                  <a:gd name="T9" fmla="*/ 222250 h 161"/>
                  <a:gd name="T10" fmla="*/ 176213 w 128"/>
                  <a:gd name="T11" fmla="*/ 222250 h 161"/>
                  <a:gd name="T12" fmla="*/ 176213 w 128"/>
                  <a:gd name="T13" fmla="*/ 228600 h 161"/>
                  <a:gd name="T14" fmla="*/ 171450 w 128"/>
                  <a:gd name="T15" fmla="*/ 234950 h 161"/>
                  <a:gd name="T16" fmla="*/ 165100 w 128"/>
                  <a:gd name="T17" fmla="*/ 242888 h 161"/>
                  <a:gd name="T18" fmla="*/ 153988 w 128"/>
                  <a:gd name="T19" fmla="*/ 252413 h 161"/>
                  <a:gd name="T20" fmla="*/ 144463 w 128"/>
                  <a:gd name="T21" fmla="*/ 255588 h 161"/>
                  <a:gd name="T22" fmla="*/ 144463 w 128"/>
                  <a:gd name="T23" fmla="*/ 255588 h 161"/>
                  <a:gd name="T24" fmla="*/ 0 w 128"/>
                  <a:gd name="T25" fmla="*/ 179388 h 161"/>
                  <a:gd name="T26" fmla="*/ 0 w 128"/>
                  <a:gd name="T27" fmla="*/ 179388 h 161"/>
                  <a:gd name="T28" fmla="*/ 6350 w 128"/>
                  <a:gd name="T29" fmla="*/ 0 h 161"/>
                  <a:gd name="T30" fmla="*/ 6350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îšḻîḋé">
                <a:extLst>
                  <a:ext uri="{FF2B5EF4-FFF2-40B4-BE49-F238E27FC236}">
                    <a16:creationId xmlns="" xmlns:a16="http://schemas.microsoft.com/office/drawing/2014/main" id="{3B74A994-384A-40AD-A573-09B06762EA19}"/>
                  </a:ext>
                </a:extLst>
              </p:cNvPr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6350 w 124"/>
                  <a:gd name="T1" fmla="*/ 0 h 161"/>
                  <a:gd name="T2" fmla="*/ 6350 w 124"/>
                  <a:gd name="T3" fmla="*/ 0 h 161"/>
                  <a:gd name="T4" fmla="*/ 196850 w 124"/>
                  <a:gd name="T5" fmla="*/ 0 h 161"/>
                  <a:gd name="T6" fmla="*/ 196850 w 124"/>
                  <a:gd name="T7" fmla="*/ 0 h 161"/>
                  <a:gd name="T8" fmla="*/ 169863 w 124"/>
                  <a:gd name="T9" fmla="*/ 222250 h 161"/>
                  <a:gd name="T10" fmla="*/ 169863 w 124"/>
                  <a:gd name="T11" fmla="*/ 222250 h 161"/>
                  <a:gd name="T12" fmla="*/ 165100 w 124"/>
                  <a:gd name="T13" fmla="*/ 234950 h 161"/>
                  <a:gd name="T14" fmla="*/ 158750 w 124"/>
                  <a:gd name="T15" fmla="*/ 242888 h 161"/>
                  <a:gd name="T16" fmla="*/ 147638 w 124"/>
                  <a:gd name="T17" fmla="*/ 252413 h 161"/>
                  <a:gd name="T18" fmla="*/ 138113 w 124"/>
                  <a:gd name="T19" fmla="*/ 255588 h 161"/>
                  <a:gd name="T20" fmla="*/ 138113 w 124"/>
                  <a:gd name="T21" fmla="*/ 255588 h 161"/>
                  <a:gd name="T22" fmla="*/ 0 w 124"/>
                  <a:gd name="T23" fmla="*/ 176213 h 161"/>
                  <a:gd name="T24" fmla="*/ 0 w 124"/>
                  <a:gd name="T25" fmla="*/ 176213 h 161"/>
                  <a:gd name="T26" fmla="*/ 6350 w 124"/>
                  <a:gd name="T27" fmla="*/ 0 h 161"/>
                  <a:gd name="T28" fmla="*/ 6350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îs1íďè">
                <a:extLst>
                  <a:ext uri="{FF2B5EF4-FFF2-40B4-BE49-F238E27FC236}">
                    <a16:creationId xmlns="" xmlns:a16="http://schemas.microsoft.com/office/drawing/2014/main" id="{6EA87887-9B25-4307-BDAF-D9B97A1DA33A}"/>
                  </a:ext>
                </a:extLst>
              </p:cNvPr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6350 w 120"/>
                  <a:gd name="T1" fmla="*/ 0 h 161"/>
                  <a:gd name="T2" fmla="*/ 6350 w 120"/>
                  <a:gd name="T3" fmla="*/ 0 h 161"/>
                  <a:gd name="T4" fmla="*/ 190500 w 120"/>
                  <a:gd name="T5" fmla="*/ 0 h 161"/>
                  <a:gd name="T6" fmla="*/ 190500 w 120"/>
                  <a:gd name="T7" fmla="*/ 0 h 161"/>
                  <a:gd name="T8" fmla="*/ 163513 w 120"/>
                  <a:gd name="T9" fmla="*/ 222250 h 161"/>
                  <a:gd name="T10" fmla="*/ 163513 w 120"/>
                  <a:gd name="T11" fmla="*/ 222250 h 161"/>
                  <a:gd name="T12" fmla="*/ 158750 w 120"/>
                  <a:gd name="T13" fmla="*/ 234950 h 161"/>
                  <a:gd name="T14" fmla="*/ 152400 w 120"/>
                  <a:gd name="T15" fmla="*/ 242888 h 161"/>
                  <a:gd name="T16" fmla="*/ 141288 w 120"/>
                  <a:gd name="T17" fmla="*/ 252413 h 161"/>
                  <a:gd name="T18" fmla="*/ 131763 w 120"/>
                  <a:gd name="T19" fmla="*/ 255588 h 161"/>
                  <a:gd name="T20" fmla="*/ 131763 w 120"/>
                  <a:gd name="T21" fmla="*/ 255588 h 161"/>
                  <a:gd name="T22" fmla="*/ 0 w 120"/>
                  <a:gd name="T23" fmla="*/ 174625 h 161"/>
                  <a:gd name="T24" fmla="*/ 0 w 120"/>
                  <a:gd name="T25" fmla="*/ 174625 h 161"/>
                  <a:gd name="T26" fmla="*/ 6350 w 120"/>
                  <a:gd name="T27" fmla="*/ 0 h 161"/>
                  <a:gd name="T28" fmla="*/ 6350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îṩḷïḋe">
                <a:extLst>
                  <a:ext uri="{FF2B5EF4-FFF2-40B4-BE49-F238E27FC236}">
                    <a16:creationId xmlns="" xmlns:a16="http://schemas.microsoft.com/office/drawing/2014/main" id="{A2405C3D-2ED4-4391-9D0E-703A0C6901E9}"/>
                  </a:ext>
                </a:extLst>
              </p:cNvPr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7938 w 117"/>
                  <a:gd name="T1" fmla="*/ 0 h 161"/>
                  <a:gd name="T2" fmla="*/ 7938 w 117"/>
                  <a:gd name="T3" fmla="*/ 0 h 161"/>
                  <a:gd name="T4" fmla="*/ 185738 w 117"/>
                  <a:gd name="T5" fmla="*/ 0 h 161"/>
                  <a:gd name="T6" fmla="*/ 185738 w 117"/>
                  <a:gd name="T7" fmla="*/ 0 h 161"/>
                  <a:gd name="T8" fmla="*/ 158750 w 117"/>
                  <a:gd name="T9" fmla="*/ 222250 h 161"/>
                  <a:gd name="T10" fmla="*/ 158750 w 117"/>
                  <a:gd name="T11" fmla="*/ 222250 h 161"/>
                  <a:gd name="T12" fmla="*/ 153988 w 117"/>
                  <a:gd name="T13" fmla="*/ 234950 h 161"/>
                  <a:gd name="T14" fmla="*/ 147638 w 117"/>
                  <a:gd name="T15" fmla="*/ 242888 h 161"/>
                  <a:gd name="T16" fmla="*/ 136525 w 117"/>
                  <a:gd name="T17" fmla="*/ 249238 h 161"/>
                  <a:gd name="T18" fmla="*/ 128588 w 117"/>
                  <a:gd name="T19" fmla="*/ 255588 h 161"/>
                  <a:gd name="T20" fmla="*/ 128588 w 117"/>
                  <a:gd name="T21" fmla="*/ 255588 h 161"/>
                  <a:gd name="T22" fmla="*/ 0 w 117"/>
                  <a:gd name="T23" fmla="*/ 173038 h 161"/>
                  <a:gd name="T24" fmla="*/ 0 w 117"/>
                  <a:gd name="T25" fmla="*/ 173038 h 161"/>
                  <a:gd name="T26" fmla="*/ 7938 w 117"/>
                  <a:gd name="T27" fmla="*/ 0 h 161"/>
                  <a:gd name="T28" fmla="*/ 7938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îṡ1îḍe">
                <a:extLst>
                  <a:ext uri="{FF2B5EF4-FFF2-40B4-BE49-F238E27FC236}">
                    <a16:creationId xmlns="" xmlns:a16="http://schemas.microsoft.com/office/drawing/2014/main" id="{03CD08CB-2C5A-4692-8F81-24CD6BA14879}"/>
                  </a:ext>
                </a:extLst>
              </p:cNvPr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7938 w 113"/>
                  <a:gd name="T1" fmla="*/ 0 h 161"/>
                  <a:gd name="T2" fmla="*/ 7938 w 113"/>
                  <a:gd name="T3" fmla="*/ 0 h 161"/>
                  <a:gd name="T4" fmla="*/ 179388 w 113"/>
                  <a:gd name="T5" fmla="*/ 0 h 161"/>
                  <a:gd name="T6" fmla="*/ 179388 w 113"/>
                  <a:gd name="T7" fmla="*/ 0 h 161"/>
                  <a:gd name="T8" fmla="*/ 152400 w 113"/>
                  <a:gd name="T9" fmla="*/ 222250 h 161"/>
                  <a:gd name="T10" fmla="*/ 152400 w 113"/>
                  <a:gd name="T11" fmla="*/ 222250 h 161"/>
                  <a:gd name="T12" fmla="*/ 147638 w 113"/>
                  <a:gd name="T13" fmla="*/ 233363 h 161"/>
                  <a:gd name="T14" fmla="*/ 141288 w 113"/>
                  <a:gd name="T15" fmla="*/ 242888 h 161"/>
                  <a:gd name="T16" fmla="*/ 133350 w 113"/>
                  <a:gd name="T17" fmla="*/ 249238 h 161"/>
                  <a:gd name="T18" fmla="*/ 122238 w 113"/>
                  <a:gd name="T19" fmla="*/ 255588 h 161"/>
                  <a:gd name="T20" fmla="*/ 122238 w 113"/>
                  <a:gd name="T21" fmla="*/ 255588 h 161"/>
                  <a:gd name="T22" fmla="*/ 0 w 113"/>
                  <a:gd name="T23" fmla="*/ 169863 h 161"/>
                  <a:gd name="T24" fmla="*/ 0 w 113"/>
                  <a:gd name="T25" fmla="*/ 169863 h 161"/>
                  <a:gd name="T26" fmla="*/ 7938 w 113"/>
                  <a:gd name="T27" fmla="*/ 0 h 161"/>
                  <a:gd name="T28" fmla="*/ 7938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ïṡ1iďe">
                <a:extLst>
                  <a:ext uri="{FF2B5EF4-FFF2-40B4-BE49-F238E27FC236}">
                    <a16:creationId xmlns="" xmlns:a16="http://schemas.microsoft.com/office/drawing/2014/main" id="{DDC00E4F-A469-44F4-B4AC-78D64B9F8A1F}"/>
                  </a:ext>
                </a:extLst>
              </p:cNvPr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7938 w 109"/>
                  <a:gd name="T1" fmla="*/ 0 h 161"/>
                  <a:gd name="T2" fmla="*/ 7938 w 109"/>
                  <a:gd name="T3" fmla="*/ 0 h 161"/>
                  <a:gd name="T4" fmla="*/ 173038 w 109"/>
                  <a:gd name="T5" fmla="*/ 0 h 161"/>
                  <a:gd name="T6" fmla="*/ 173038 w 109"/>
                  <a:gd name="T7" fmla="*/ 0 h 161"/>
                  <a:gd name="T8" fmla="*/ 146050 w 109"/>
                  <a:gd name="T9" fmla="*/ 222250 h 161"/>
                  <a:gd name="T10" fmla="*/ 146050 w 109"/>
                  <a:gd name="T11" fmla="*/ 222250 h 161"/>
                  <a:gd name="T12" fmla="*/ 141288 w 109"/>
                  <a:gd name="T13" fmla="*/ 233363 h 161"/>
                  <a:gd name="T14" fmla="*/ 134938 w 109"/>
                  <a:gd name="T15" fmla="*/ 242888 h 161"/>
                  <a:gd name="T16" fmla="*/ 127000 w 109"/>
                  <a:gd name="T17" fmla="*/ 249238 h 161"/>
                  <a:gd name="T18" fmla="*/ 115888 w 109"/>
                  <a:gd name="T19" fmla="*/ 255588 h 161"/>
                  <a:gd name="T20" fmla="*/ 115888 w 109"/>
                  <a:gd name="T21" fmla="*/ 255588 h 161"/>
                  <a:gd name="T22" fmla="*/ 0 w 109"/>
                  <a:gd name="T23" fmla="*/ 168275 h 161"/>
                  <a:gd name="T24" fmla="*/ 0 w 109"/>
                  <a:gd name="T25" fmla="*/ 168275 h 161"/>
                  <a:gd name="T26" fmla="*/ 7938 w 109"/>
                  <a:gd name="T27" fmla="*/ 0 h 161"/>
                  <a:gd name="T28" fmla="*/ 7938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iś1iḋè">
                <a:extLst>
                  <a:ext uri="{FF2B5EF4-FFF2-40B4-BE49-F238E27FC236}">
                    <a16:creationId xmlns="" xmlns:a16="http://schemas.microsoft.com/office/drawing/2014/main" id="{A5A02159-76EB-4886-BCB1-B1FC7DD22C9E}"/>
                  </a:ext>
                </a:extLst>
              </p:cNvPr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7938 w 105"/>
                  <a:gd name="T1" fmla="*/ 0 h 160"/>
                  <a:gd name="T2" fmla="*/ 7938 w 105"/>
                  <a:gd name="T3" fmla="*/ 0 h 160"/>
                  <a:gd name="T4" fmla="*/ 166688 w 105"/>
                  <a:gd name="T5" fmla="*/ 0 h 160"/>
                  <a:gd name="T6" fmla="*/ 166688 w 105"/>
                  <a:gd name="T7" fmla="*/ 0 h 160"/>
                  <a:gd name="T8" fmla="*/ 139700 w 105"/>
                  <a:gd name="T9" fmla="*/ 222250 h 160"/>
                  <a:gd name="T10" fmla="*/ 139700 w 105"/>
                  <a:gd name="T11" fmla="*/ 222250 h 160"/>
                  <a:gd name="T12" fmla="*/ 138113 w 105"/>
                  <a:gd name="T13" fmla="*/ 233363 h 160"/>
                  <a:gd name="T14" fmla="*/ 128588 w 105"/>
                  <a:gd name="T15" fmla="*/ 242888 h 160"/>
                  <a:gd name="T16" fmla="*/ 120650 w 105"/>
                  <a:gd name="T17" fmla="*/ 249238 h 160"/>
                  <a:gd name="T18" fmla="*/ 109538 w 105"/>
                  <a:gd name="T19" fmla="*/ 254000 h 160"/>
                  <a:gd name="T20" fmla="*/ 109538 w 105"/>
                  <a:gd name="T21" fmla="*/ 254000 h 160"/>
                  <a:gd name="T22" fmla="*/ 0 w 105"/>
                  <a:gd name="T23" fmla="*/ 168275 h 160"/>
                  <a:gd name="T24" fmla="*/ 0 w 105"/>
                  <a:gd name="T25" fmla="*/ 168275 h 160"/>
                  <a:gd name="T26" fmla="*/ 7938 w 105"/>
                  <a:gd name="T27" fmla="*/ 0 h 160"/>
                  <a:gd name="T28" fmla="*/ 7938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îṣḷíḍê">
                <a:extLst>
                  <a:ext uri="{FF2B5EF4-FFF2-40B4-BE49-F238E27FC236}">
                    <a16:creationId xmlns="" xmlns:a16="http://schemas.microsoft.com/office/drawing/2014/main" id="{080FBA7C-C064-46D9-8D27-EFF099A9DD54}"/>
                  </a:ext>
                </a:extLst>
              </p:cNvPr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7938 w 102"/>
                  <a:gd name="T1" fmla="*/ 0 h 160"/>
                  <a:gd name="T2" fmla="*/ 7938 w 102"/>
                  <a:gd name="T3" fmla="*/ 0 h 160"/>
                  <a:gd name="T4" fmla="*/ 161925 w 102"/>
                  <a:gd name="T5" fmla="*/ 0 h 160"/>
                  <a:gd name="T6" fmla="*/ 161925 w 102"/>
                  <a:gd name="T7" fmla="*/ 0 h 160"/>
                  <a:gd name="T8" fmla="*/ 134938 w 102"/>
                  <a:gd name="T9" fmla="*/ 222250 h 160"/>
                  <a:gd name="T10" fmla="*/ 134938 w 102"/>
                  <a:gd name="T11" fmla="*/ 222250 h 160"/>
                  <a:gd name="T12" fmla="*/ 133350 w 102"/>
                  <a:gd name="T13" fmla="*/ 233363 h 160"/>
                  <a:gd name="T14" fmla="*/ 123825 w 102"/>
                  <a:gd name="T15" fmla="*/ 242888 h 160"/>
                  <a:gd name="T16" fmla="*/ 115888 w 102"/>
                  <a:gd name="T17" fmla="*/ 249238 h 160"/>
                  <a:gd name="T18" fmla="*/ 106363 w 102"/>
                  <a:gd name="T19" fmla="*/ 254000 h 160"/>
                  <a:gd name="T20" fmla="*/ 106363 w 102"/>
                  <a:gd name="T21" fmla="*/ 254000 h 160"/>
                  <a:gd name="T22" fmla="*/ 0 w 102"/>
                  <a:gd name="T23" fmla="*/ 166688 h 160"/>
                  <a:gd name="T24" fmla="*/ 0 w 102"/>
                  <a:gd name="T25" fmla="*/ 166688 h 160"/>
                  <a:gd name="T26" fmla="*/ 7938 w 102"/>
                  <a:gd name="T27" fmla="*/ 0 h 160"/>
                  <a:gd name="T28" fmla="*/ 7938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iŝļidê">
                <a:extLst>
                  <a:ext uri="{FF2B5EF4-FFF2-40B4-BE49-F238E27FC236}">
                    <a16:creationId xmlns="" xmlns:a16="http://schemas.microsoft.com/office/drawing/2014/main" id="{62343F95-02AE-4F93-9901-A39D8C1FFF1C}"/>
                  </a:ext>
                </a:extLst>
              </p:cNvPr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7938 w 98"/>
                  <a:gd name="T1" fmla="*/ 0 h 160"/>
                  <a:gd name="T2" fmla="*/ 7938 w 98"/>
                  <a:gd name="T3" fmla="*/ 0 h 160"/>
                  <a:gd name="T4" fmla="*/ 155575 w 98"/>
                  <a:gd name="T5" fmla="*/ 0 h 160"/>
                  <a:gd name="T6" fmla="*/ 155575 w 98"/>
                  <a:gd name="T7" fmla="*/ 0 h 160"/>
                  <a:gd name="T8" fmla="*/ 128588 w 98"/>
                  <a:gd name="T9" fmla="*/ 222250 h 160"/>
                  <a:gd name="T10" fmla="*/ 128588 w 98"/>
                  <a:gd name="T11" fmla="*/ 222250 h 160"/>
                  <a:gd name="T12" fmla="*/ 127000 w 98"/>
                  <a:gd name="T13" fmla="*/ 233363 h 160"/>
                  <a:gd name="T14" fmla="*/ 117475 w 98"/>
                  <a:gd name="T15" fmla="*/ 241300 h 160"/>
                  <a:gd name="T16" fmla="*/ 109538 w 98"/>
                  <a:gd name="T17" fmla="*/ 249238 h 160"/>
                  <a:gd name="T18" fmla="*/ 100013 w 98"/>
                  <a:gd name="T19" fmla="*/ 254000 h 160"/>
                  <a:gd name="T20" fmla="*/ 100013 w 98"/>
                  <a:gd name="T21" fmla="*/ 254000 h 160"/>
                  <a:gd name="T22" fmla="*/ 0 w 98"/>
                  <a:gd name="T23" fmla="*/ 163513 h 160"/>
                  <a:gd name="T24" fmla="*/ 0 w 98"/>
                  <a:gd name="T25" fmla="*/ 163513 h 160"/>
                  <a:gd name="T26" fmla="*/ 7938 w 98"/>
                  <a:gd name="T27" fmla="*/ 0 h 160"/>
                  <a:gd name="T28" fmla="*/ 7938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ïŝ1iďè">
                <a:extLst>
                  <a:ext uri="{FF2B5EF4-FFF2-40B4-BE49-F238E27FC236}">
                    <a16:creationId xmlns="" xmlns:a16="http://schemas.microsoft.com/office/drawing/2014/main" id="{B2F4BE62-CCDC-4310-B681-D0D33F427E26}"/>
                  </a:ext>
                </a:extLst>
              </p:cNvPr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7938 w 94"/>
                  <a:gd name="T1" fmla="*/ 0 h 160"/>
                  <a:gd name="T2" fmla="*/ 7938 w 94"/>
                  <a:gd name="T3" fmla="*/ 0 h 160"/>
                  <a:gd name="T4" fmla="*/ 149225 w 94"/>
                  <a:gd name="T5" fmla="*/ 0 h 160"/>
                  <a:gd name="T6" fmla="*/ 149225 w 94"/>
                  <a:gd name="T7" fmla="*/ 0 h 160"/>
                  <a:gd name="T8" fmla="*/ 122238 w 94"/>
                  <a:gd name="T9" fmla="*/ 222250 h 160"/>
                  <a:gd name="T10" fmla="*/ 122238 w 94"/>
                  <a:gd name="T11" fmla="*/ 222250 h 160"/>
                  <a:gd name="T12" fmla="*/ 120650 w 94"/>
                  <a:gd name="T13" fmla="*/ 233363 h 160"/>
                  <a:gd name="T14" fmla="*/ 112713 w 94"/>
                  <a:gd name="T15" fmla="*/ 241300 h 160"/>
                  <a:gd name="T16" fmla="*/ 104775 w 94"/>
                  <a:gd name="T17" fmla="*/ 249238 h 160"/>
                  <a:gd name="T18" fmla="*/ 93663 w 94"/>
                  <a:gd name="T19" fmla="*/ 254000 h 160"/>
                  <a:gd name="T20" fmla="*/ 93663 w 94"/>
                  <a:gd name="T21" fmla="*/ 254000 h 160"/>
                  <a:gd name="T22" fmla="*/ 0 w 94"/>
                  <a:gd name="T23" fmla="*/ 161925 h 160"/>
                  <a:gd name="T24" fmla="*/ 0 w 94"/>
                  <a:gd name="T25" fmla="*/ 161925 h 160"/>
                  <a:gd name="T26" fmla="*/ 7938 w 94"/>
                  <a:gd name="T27" fmla="*/ 0 h 160"/>
                  <a:gd name="T28" fmla="*/ 7938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íSļïďê">
                <a:extLst>
                  <a:ext uri="{FF2B5EF4-FFF2-40B4-BE49-F238E27FC236}">
                    <a16:creationId xmlns="" xmlns:a16="http://schemas.microsoft.com/office/drawing/2014/main" id="{21DF8F11-2046-4E87-8798-38DD3AD7B048}"/>
                  </a:ext>
                </a:extLst>
              </p:cNvPr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7938 w 90"/>
                  <a:gd name="T1" fmla="*/ 0 h 160"/>
                  <a:gd name="T2" fmla="*/ 7938 w 90"/>
                  <a:gd name="T3" fmla="*/ 0 h 160"/>
                  <a:gd name="T4" fmla="*/ 142875 w 90"/>
                  <a:gd name="T5" fmla="*/ 0 h 160"/>
                  <a:gd name="T6" fmla="*/ 142875 w 90"/>
                  <a:gd name="T7" fmla="*/ 0 h 160"/>
                  <a:gd name="T8" fmla="*/ 115888 w 90"/>
                  <a:gd name="T9" fmla="*/ 222250 h 160"/>
                  <a:gd name="T10" fmla="*/ 115888 w 90"/>
                  <a:gd name="T11" fmla="*/ 222250 h 160"/>
                  <a:gd name="T12" fmla="*/ 114300 w 90"/>
                  <a:gd name="T13" fmla="*/ 233363 h 160"/>
                  <a:gd name="T14" fmla="*/ 106363 w 90"/>
                  <a:gd name="T15" fmla="*/ 241300 h 160"/>
                  <a:gd name="T16" fmla="*/ 98425 w 90"/>
                  <a:gd name="T17" fmla="*/ 249238 h 160"/>
                  <a:gd name="T18" fmla="*/ 87313 w 90"/>
                  <a:gd name="T19" fmla="*/ 254000 h 160"/>
                  <a:gd name="T20" fmla="*/ 87313 w 90"/>
                  <a:gd name="T21" fmla="*/ 254000 h 160"/>
                  <a:gd name="T22" fmla="*/ 0 w 90"/>
                  <a:gd name="T23" fmla="*/ 160338 h 160"/>
                  <a:gd name="T24" fmla="*/ 0 w 90"/>
                  <a:gd name="T25" fmla="*/ 160338 h 160"/>
                  <a:gd name="T26" fmla="*/ 7938 w 90"/>
                  <a:gd name="T27" fmla="*/ 0 h 160"/>
                  <a:gd name="T28" fmla="*/ 7938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îṣlïḋé">
                <a:extLst>
                  <a:ext uri="{FF2B5EF4-FFF2-40B4-BE49-F238E27FC236}">
                    <a16:creationId xmlns="" xmlns:a16="http://schemas.microsoft.com/office/drawing/2014/main" id="{93C9CA87-0E79-4307-8DD3-EAD74C5B11F2}"/>
                  </a:ext>
                </a:extLst>
              </p:cNvPr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11113 w 88"/>
                  <a:gd name="T1" fmla="*/ 0 h 160"/>
                  <a:gd name="T2" fmla="*/ 11113 w 88"/>
                  <a:gd name="T3" fmla="*/ 0 h 160"/>
                  <a:gd name="T4" fmla="*/ 139700 w 88"/>
                  <a:gd name="T5" fmla="*/ 0 h 160"/>
                  <a:gd name="T6" fmla="*/ 139700 w 88"/>
                  <a:gd name="T7" fmla="*/ 0 h 160"/>
                  <a:gd name="T8" fmla="*/ 112713 w 88"/>
                  <a:gd name="T9" fmla="*/ 222250 h 160"/>
                  <a:gd name="T10" fmla="*/ 112713 w 88"/>
                  <a:gd name="T11" fmla="*/ 222250 h 160"/>
                  <a:gd name="T12" fmla="*/ 111125 w 88"/>
                  <a:gd name="T13" fmla="*/ 233363 h 160"/>
                  <a:gd name="T14" fmla="*/ 103188 w 88"/>
                  <a:gd name="T15" fmla="*/ 241300 h 160"/>
                  <a:gd name="T16" fmla="*/ 95250 w 88"/>
                  <a:gd name="T17" fmla="*/ 249238 h 160"/>
                  <a:gd name="T18" fmla="*/ 87313 w 88"/>
                  <a:gd name="T19" fmla="*/ 254000 h 160"/>
                  <a:gd name="T20" fmla="*/ 87313 w 88"/>
                  <a:gd name="T21" fmla="*/ 254000 h 160"/>
                  <a:gd name="T22" fmla="*/ 0 w 88"/>
                  <a:gd name="T23" fmla="*/ 157163 h 160"/>
                  <a:gd name="T24" fmla="*/ 0 w 88"/>
                  <a:gd name="T25" fmla="*/ 157163 h 160"/>
                  <a:gd name="T26" fmla="*/ 11113 w 88"/>
                  <a:gd name="T27" fmla="*/ 0 h 160"/>
                  <a:gd name="T28" fmla="*/ 11113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iṥ1íḍé">
                <a:extLst>
                  <a:ext uri="{FF2B5EF4-FFF2-40B4-BE49-F238E27FC236}">
                    <a16:creationId xmlns="" xmlns:a16="http://schemas.microsoft.com/office/drawing/2014/main" id="{146F5E1F-598E-472F-8860-D016DC0171FE}"/>
                  </a:ext>
                </a:extLst>
              </p:cNvPr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9525 w 83"/>
                  <a:gd name="T1" fmla="*/ 0 h 160"/>
                  <a:gd name="T2" fmla="*/ 9525 w 83"/>
                  <a:gd name="T3" fmla="*/ 0 h 160"/>
                  <a:gd name="T4" fmla="*/ 131763 w 83"/>
                  <a:gd name="T5" fmla="*/ 0 h 160"/>
                  <a:gd name="T6" fmla="*/ 131763 w 83"/>
                  <a:gd name="T7" fmla="*/ 0 h 160"/>
                  <a:gd name="T8" fmla="*/ 104775 w 83"/>
                  <a:gd name="T9" fmla="*/ 222250 h 160"/>
                  <a:gd name="T10" fmla="*/ 104775 w 83"/>
                  <a:gd name="T11" fmla="*/ 222250 h 160"/>
                  <a:gd name="T12" fmla="*/ 103188 w 83"/>
                  <a:gd name="T13" fmla="*/ 233363 h 160"/>
                  <a:gd name="T14" fmla="*/ 95250 w 83"/>
                  <a:gd name="T15" fmla="*/ 241300 h 160"/>
                  <a:gd name="T16" fmla="*/ 87313 w 83"/>
                  <a:gd name="T17" fmla="*/ 247650 h 160"/>
                  <a:gd name="T18" fmla="*/ 79375 w 83"/>
                  <a:gd name="T19" fmla="*/ 254000 h 160"/>
                  <a:gd name="T20" fmla="*/ 79375 w 83"/>
                  <a:gd name="T21" fmla="*/ 254000 h 160"/>
                  <a:gd name="T22" fmla="*/ 0 w 83"/>
                  <a:gd name="T23" fmla="*/ 157163 h 160"/>
                  <a:gd name="T24" fmla="*/ 0 w 83"/>
                  <a:gd name="T25" fmla="*/ 157163 h 160"/>
                  <a:gd name="T26" fmla="*/ 9525 w 83"/>
                  <a:gd name="T27" fmla="*/ 0 h 160"/>
                  <a:gd name="T28" fmla="*/ 9525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íṡḻiḍé">
                <a:extLst>
                  <a:ext uri="{FF2B5EF4-FFF2-40B4-BE49-F238E27FC236}">
                    <a16:creationId xmlns="" xmlns:a16="http://schemas.microsoft.com/office/drawing/2014/main" id="{879123F4-980B-462F-B32F-E4648A2C4540}"/>
                  </a:ext>
                </a:extLst>
              </p:cNvPr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7938 w 79"/>
                  <a:gd name="T1" fmla="*/ 0 h 160"/>
                  <a:gd name="T2" fmla="*/ 7938 w 79"/>
                  <a:gd name="T3" fmla="*/ 0 h 160"/>
                  <a:gd name="T4" fmla="*/ 125413 w 79"/>
                  <a:gd name="T5" fmla="*/ 0 h 160"/>
                  <a:gd name="T6" fmla="*/ 125413 w 79"/>
                  <a:gd name="T7" fmla="*/ 0 h 160"/>
                  <a:gd name="T8" fmla="*/ 98425 w 79"/>
                  <a:gd name="T9" fmla="*/ 222250 h 160"/>
                  <a:gd name="T10" fmla="*/ 98425 w 79"/>
                  <a:gd name="T11" fmla="*/ 222250 h 160"/>
                  <a:gd name="T12" fmla="*/ 96838 w 79"/>
                  <a:gd name="T13" fmla="*/ 233363 h 160"/>
                  <a:gd name="T14" fmla="*/ 88900 w 79"/>
                  <a:gd name="T15" fmla="*/ 241300 h 160"/>
                  <a:gd name="T16" fmla="*/ 80963 w 79"/>
                  <a:gd name="T17" fmla="*/ 247650 h 160"/>
                  <a:gd name="T18" fmla="*/ 73025 w 79"/>
                  <a:gd name="T19" fmla="*/ 254000 h 160"/>
                  <a:gd name="T20" fmla="*/ 73025 w 79"/>
                  <a:gd name="T21" fmla="*/ 254000 h 160"/>
                  <a:gd name="T22" fmla="*/ 0 w 79"/>
                  <a:gd name="T23" fmla="*/ 155575 h 160"/>
                  <a:gd name="T24" fmla="*/ 0 w 79"/>
                  <a:gd name="T25" fmla="*/ 155575 h 160"/>
                  <a:gd name="T26" fmla="*/ 7938 w 79"/>
                  <a:gd name="T27" fmla="*/ 0 h 160"/>
                  <a:gd name="T28" fmla="*/ 7938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íṣľíde">
                <a:extLst>
                  <a:ext uri="{FF2B5EF4-FFF2-40B4-BE49-F238E27FC236}">
                    <a16:creationId xmlns="" xmlns:a16="http://schemas.microsoft.com/office/drawing/2014/main" id="{75B7D2AA-59F1-4A63-BE8E-D88B3B2FFD42}"/>
                  </a:ext>
                </a:extLst>
              </p:cNvPr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7938 w 75"/>
                  <a:gd name="T1" fmla="*/ 0 h 160"/>
                  <a:gd name="T2" fmla="*/ 7938 w 75"/>
                  <a:gd name="T3" fmla="*/ 0 h 160"/>
                  <a:gd name="T4" fmla="*/ 119063 w 75"/>
                  <a:gd name="T5" fmla="*/ 0 h 160"/>
                  <a:gd name="T6" fmla="*/ 119063 w 75"/>
                  <a:gd name="T7" fmla="*/ 0 h 160"/>
                  <a:gd name="T8" fmla="*/ 92075 w 75"/>
                  <a:gd name="T9" fmla="*/ 222250 h 160"/>
                  <a:gd name="T10" fmla="*/ 92075 w 75"/>
                  <a:gd name="T11" fmla="*/ 222250 h 160"/>
                  <a:gd name="T12" fmla="*/ 90488 w 75"/>
                  <a:gd name="T13" fmla="*/ 233363 h 160"/>
                  <a:gd name="T14" fmla="*/ 82550 w 75"/>
                  <a:gd name="T15" fmla="*/ 241300 h 160"/>
                  <a:gd name="T16" fmla="*/ 76200 w 75"/>
                  <a:gd name="T17" fmla="*/ 247650 h 160"/>
                  <a:gd name="T18" fmla="*/ 68263 w 75"/>
                  <a:gd name="T19" fmla="*/ 254000 h 160"/>
                  <a:gd name="T20" fmla="*/ 68263 w 75"/>
                  <a:gd name="T21" fmla="*/ 254000 h 160"/>
                  <a:gd name="T22" fmla="*/ 0 w 75"/>
                  <a:gd name="T23" fmla="*/ 152400 h 160"/>
                  <a:gd name="T24" fmla="*/ 0 w 75"/>
                  <a:gd name="T25" fmla="*/ 152400 h 160"/>
                  <a:gd name="T26" fmla="*/ 7938 w 75"/>
                  <a:gd name="T27" fmla="*/ 0 h 160"/>
                  <a:gd name="T28" fmla="*/ 7938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iSlîḓè">
                <a:extLst>
                  <a:ext uri="{FF2B5EF4-FFF2-40B4-BE49-F238E27FC236}">
                    <a16:creationId xmlns="" xmlns:a16="http://schemas.microsoft.com/office/drawing/2014/main" id="{AFEE17F3-545F-44C2-8645-2141327032D7}"/>
                  </a:ext>
                </a:extLst>
              </p:cNvPr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7938 w 71"/>
                  <a:gd name="T1" fmla="*/ 0 h 160"/>
                  <a:gd name="T2" fmla="*/ 7938 w 71"/>
                  <a:gd name="T3" fmla="*/ 0 h 160"/>
                  <a:gd name="T4" fmla="*/ 112713 w 71"/>
                  <a:gd name="T5" fmla="*/ 0 h 160"/>
                  <a:gd name="T6" fmla="*/ 112713 w 71"/>
                  <a:gd name="T7" fmla="*/ 0 h 160"/>
                  <a:gd name="T8" fmla="*/ 85725 w 71"/>
                  <a:gd name="T9" fmla="*/ 222250 h 160"/>
                  <a:gd name="T10" fmla="*/ 85725 w 71"/>
                  <a:gd name="T11" fmla="*/ 222250 h 160"/>
                  <a:gd name="T12" fmla="*/ 84138 w 71"/>
                  <a:gd name="T13" fmla="*/ 233363 h 160"/>
                  <a:gd name="T14" fmla="*/ 76200 w 71"/>
                  <a:gd name="T15" fmla="*/ 241300 h 160"/>
                  <a:gd name="T16" fmla="*/ 69850 w 71"/>
                  <a:gd name="T17" fmla="*/ 247650 h 160"/>
                  <a:gd name="T18" fmla="*/ 61913 w 71"/>
                  <a:gd name="T19" fmla="*/ 254000 h 160"/>
                  <a:gd name="T20" fmla="*/ 61913 w 71"/>
                  <a:gd name="T21" fmla="*/ 254000 h 160"/>
                  <a:gd name="T22" fmla="*/ 0 w 71"/>
                  <a:gd name="T23" fmla="*/ 150813 h 160"/>
                  <a:gd name="T24" fmla="*/ 0 w 71"/>
                  <a:gd name="T25" fmla="*/ 150813 h 160"/>
                  <a:gd name="T26" fmla="*/ 7938 w 71"/>
                  <a:gd name="T27" fmla="*/ 0 h 160"/>
                  <a:gd name="T28" fmla="*/ 7938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ïṧḷïḓê">
                <a:extLst>
                  <a:ext uri="{FF2B5EF4-FFF2-40B4-BE49-F238E27FC236}">
                    <a16:creationId xmlns="" xmlns:a16="http://schemas.microsoft.com/office/drawing/2014/main" id="{92669BD9-5187-44D3-A94C-DED8BFBE31C1}"/>
                  </a:ext>
                </a:extLst>
              </p:cNvPr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11113 w 69"/>
                  <a:gd name="T1" fmla="*/ 0 h 159"/>
                  <a:gd name="T2" fmla="*/ 11113 w 69"/>
                  <a:gd name="T3" fmla="*/ 0 h 159"/>
                  <a:gd name="T4" fmla="*/ 109538 w 69"/>
                  <a:gd name="T5" fmla="*/ 0 h 159"/>
                  <a:gd name="T6" fmla="*/ 109538 w 69"/>
                  <a:gd name="T7" fmla="*/ 0 h 159"/>
                  <a:gd name="T8" fmla="*/ 82550 w 69"/>
                  <a:gd name="T9" fmla="*/ 222250 h 159"/>
                  <a:gd name="T10" fmla="*/ 82550 w 69"/>
                  <a:gd name="T11" fmla="*/ 222250 h 159"/>
                  <a:gd name="T12" fmla="*/ 80963 w 69"/>
                  <a:gd name="T13" fmla="*/ 233363 h 159"/>
                  <a:gd name="T14" fmla="*/ 73025 w 69"/>
                  <a:gd name="T15" fmla="*/ 241300 h 159"/>
                  <a:gd name="T16" fmla="*/ 66675 w 69"/>
                  <a:gd name="T17" fmla="*/ 247650 h 159"/>
                  <a:gd name="T18" fmla="*/ 58738 w 69"/>
                  <a:gd name="T19" fmla="*/ 252413 h 159"/>
                  <a:gd name="T20" fmla="*/ 58738 w 69"/>
                  <a:gd name="T21" fmla="*/ 252413 h 159"/>
                  <a:gd name="T22" fmla="*/ 0 w 69"/>
                  <a:gd name="T23" fmla="*/ 149225 h 159"/>
                  <a:gd name="T24" fmla="*/ 0 w 69"/>
                  <a:gd name="T25" fmla="*/ 149225 h 159"/>
                  <a:gd name="T26" fmla="*/ 11113 w 69"/>
                  <a:gd name="T27" fmla="*/ 0 h 159"/>
                  <a:gd name="T28" fmla="*/ 11113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î$ľiďé">
                <a:extLst>
                  <a:ext uri="{FF2B5EF4-FFF2-40B4-BE49-F238E27FC236}">
                    <a16:creationId xmlns="" xmlns:a16="http://schemas.microsoft.com/office/drawing/2014/main" id="{15747B82-33D8-4B82-A569-A892D76883A6}"/>
                  </a:ext>
                </a:extLst>
              </p:cNvPr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11113 w 65"/>
                  <a:gd name="T1" fmla="*/ 0 h 159"/>
                  <a:gd name="T2" fmla="*/ 11113 w 65"/>
                  <a:gd name="T3" fmla="*/ 0 h 159"/>
                  <a:gd name="T4" fmla="*/ 103188 w 65"/>
                  <a:gd name="T5" fmla="*/ 0 h 159"/>
                  <a:gd name="T6" fmla="*/ 103188 w 65"/>
                  <a:gd name="T7" fmla="*/ 0 h 159"/>
                  <a:gd name="T8" fmla="*/ 76200 w 65"/>
                  <a:gd name="T9" fmla="*/ 222250 h 159"/>
                  <a:gd name="T10" fmla="*/ 76200 w 65"/>
                  <a:gd name="T11" fmla="*/ 222250 h 159"/>
                  <a:gd name="T12" fmla="*/ 74613 w 65"/>
                  <a:gd name="T13" fmla="*/ 233363 h 159"/>
                  <a:gd name="T14" fmla="*/ 66675 w 65"/>
                  <a:gd name="T15" fmla="*/ 241300 h 159"/>
                  <a:gd name="T16" fmla="*/ 60325 w 65"/>
                  <a:gd name="T17" fmla="*/ 247650 h 159"/>
                  <a:gd name="T18" fmla="*/ 52388 w 65"/>
                  <a:gd name="T19" fmla="*/ 252413 h 159"/>
                  <a:gd name="T20" fmla="*/ 52388 w 65"/>
                  <a:gd name="T21" fmla="*/ 252413 h 159"/>
                  <a:gd name="T22" fmla="*/ 0 w 65"/>
                  <a:gd name="T23" fmla="*/ 146050 h 159"/>
                  <a:gd name="T24" fmla="*/ 0 w 65"/>
                  <a:gd name="T25" fmla="*/ 146050 h 159"/>
                  <a:gd name="T26" fmla="*/ 11113 w 65"/>
                  <a:gd name="T27" fmla="*/ 0 h 159"/>
                  <a:gd name="T28" fmla="*/ 11113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îṣľíḑé">
                <a:extLst>
                  <a:ext uri="{FF2B5EF4-FFF2-40B4-BE49-F238E27FC236}">
                    <a16:creationId xmlns="" xmlns:a16="http://schemas.microsoft.com/office/drawing/2014/main" id="{B489DEE7-6C53-4813-A8B3-15F498ABA459}"/>
                  </a:ext>
                </a:extLst>
              </p:cNvPr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9525 w 60"/>
                  <a:gd name="T1" fmla="*/ 0 h 159"/>
                  <a:gd name="T2" fmla="*/ 9525 w 60"/>
                  <a:gd name="T3" fmla="*/ 0 h 159"/>
                  <a:gd name="T4" fmla="*/ 95250 w 60"/>
                  <a:gd name="T5" fmla="*/ 0 h 159"/>
                  <a:gd name="T6" fmla="*/ 95250 w 60"/>
                  <a:gd name="T7" fmla="*/ 0 h 159"/>
                  <a:gd name="T8" fmla="*/ 68263 w 60"/>
                  <a:gd name="T9" fmla="*/ 222250 h 159"/>
                  <a:gd name="T10" fmla="*/ 68263 w 60"/>
                  <a:gd name="T11" fmla="*/ 222250 h 159"/>
                  <a:gd name="T12" fmla="*/ 66675 w 60"/>
                  <a:gd name="T13" fmla="*/ 233363 h 159"/>
                  <a:gd name="T14" fmla="*/ 61913 w 60"/>
                  <a:gd name="T15" fmla="*/ 239713 h 159"/>
                  <a:gd name="T16" fmla="*/ 52388 w 60"/>
                  <a:gd name="T17" fmla="*/ 247650 h 159"/>
                  <a:gd name="T18" fmla="*/ 46038 w 60"/>
                  <a:gd name="T19" fmla="*/ 252413 h 159"/>
                  <a:gd name="T20" fmla="*/ 46038 w 60"/>
                  <a:gd name="T21" fmla="*/ 252413 h 159"/>
                  <a:gd name="T22" fmla="*/ 0 w 60"/>
                  <a:gd name="T23" fmla="*/ 144463 h 159"/>
                  <a:gd name="T24" fmla="*/ 0 w 60"/>
                  <a:gd name="T25" fmla="*/ 144463 h 159"/>
                  <a:gd name="T26" fmla="*/ 9525 w 60"/>
                  <a:gd name="T27" fmla="*/ 0 h 159"/>
                  <a:gd name="T28" fmla="*/ 9525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î$ļïḍè">
                <a:extLst>
                  <a:ext uri="{FF2B5EF4-FFF2-40B4-BE49-F238E27FC236}">
                    <a16:creationId xmlns="" xmlns:a16="http://schemas.microsoft.com/office/drawing/2014/main" id="{C2D4B14D-6088-4528-A2D1-E08EFBDCA275}"/>
                  </a:ext>
                </a:extLst>
              </p:cNvPr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9525 w 56"/>
                  <a:gd name="T1" fmla="*/ 0 h 159"/>
                  <a:gd name="T2" fmla="*/ 9525 w 56"/>
                  <a:gd name="T3" fmla="*/ 0 h 159"/>
                  <a:gd name="T4" fmla="*/ 88900 w 56"/>
                  <a:gd name="T5" fmla="*/ 0 h 159"/>
                  <a:gd name="T6" fmla="*/ 88900 w 56"/>
                  <a:gd name="T7" fmla="*/ 0 h 159"/>
                  <a:gd name="T8" fmla="*/ 61913 w 56"/>
                  <a:gd name="T9" fmla="*/ 222250 h 159"/>
                  <a:gd name="T10" fmla="*/ 61913 w 56"/>
                  <a:gd name="T11" fmla="*/ 222250 h 159"/>
                  <a:gd name="T12" fmla="*/ 60325 w 56"/>
                  <a:gd name="T13" fmla="*/ 233363 h 159"/>
                  <a:gd name="T14" fmla="*/ 55563 w 56"/>
                  <a:gd name="T15" fmla="*/ 239713 h 159"/>
                  <a:gd name="T16" fmla="*/ 46038 w 56"/>
                  <a:gd name="T17" fmla="*/ 247650 h 159"/>
                  <a:gd name="T18" fmla="*/ 39688 w 56"/>
                  <a:gd name="T19" fmla="*/ 252413 h 159"/>
                  <a:gd name="T20" fmla="*/ 39688 w 56"/>
                  <a:gd name="T21" fmla="*/ 252413 h 159"/>
                  <a:gd name="T22" fmla="*/ 0 w 56"/>
                  <a:gd name="T23" fmla="*/ 144463 h 159"/>
                  <a:gd name="T24" fmla="*/ 0 w 56"/>
                  <a:gd name="T25" fmla="*/ 144463 h 159"/>
                  <a:gd name="T26" fmla="*/ 9525 w 56"/>
                  <a:gd name="T27" fmla="*/ 0 h 159"/>
                  <a:gd name="T28" fmla="*/ 9525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íśľiďe">
                <a:extLst>
                  <a:ext uri="{FF2B5EF4-FFF2-40B4-BE49-F238E27FC236}">
                    <a16:creationId xmlns="" xmlns:a16="http://schemas.microsoft.com/office/drawing/2014/main" id="{3299DA14-2985-4F9C-95FA-4169EB37F684}"/>
                  </a:ext>
                </a:extLst>
              </p:cNvPr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11113 w 54"/>
                  <a:gd name="T1" fmla="*/ 0 h 159"/>
                  <a:gd name="T2" fmla="*/ 11113 w 54"/>
                  <a:gd name="T3" fmla="*/ 0 h 159"/>
                  <a:gd name="T4" fmla="*/ 85725 w 54"/>
                  <a:gd name="T5" fmla="*/ 0 h 159"/>
                  <a:gd name="T6" fmla="*/ 85725 w 54"/>
                  <a:gd name="T7" fmla="*/ 0 h 159"/>
                  <a:gd name="T8" fmla="*/ 58738 w 54"/>
                  <a:gd name="T9" fmla="*/ 222250 h 159"/>
                  <a:gd name="T10" fmla="*/ 58738 w 54"/>
                  <a:gd name="T11" fmla="*/ 222250 h 159"/>
                  <a:gd name="T12" fmla="*/ 57150 w 54"/>
                  <a:gd name="T13" fmla="*/ 230188 h 159"/>
                  <a:gd name="T14" fmla="*/ 52388 w 54"/>
                  <a:gd name="T15" fmla="*/ 239713 h 159"/>
                  <a:gd name="T16" fmla="*/ 46038 w 54"/>
                  <a:gd name="T17" fmla="*/ 246063 h 159"/>
                  <a:gd name="T18" fmla="*/ 36513 w 54"/>
                  <a:gd name="T19" fmla="*/ 252413 h 159"/>
                  <a:gd name="T20" fmla="*/ 36513 w 54"/>
                  <a:gd name="T21" fmla="*/ 252413 h 159"/>
                  <a:gd name="T22" fmla="*/ 0 w 54"/>
                  <a:gd name="T23" fmla="*/ 142875 h 159"/>
                  <a:gd name="T24" fmla="*/ 0 w 54"/>
                  <a:gd name="T25" fmla="*/ 142875 h 159"/>
                  <a:gd name="T26" fmla="*/ 11113 w 54"/>
                  <a:gd name="T27" fmla="*/ 0 h 159"/>
                  <a:gd name="T28" fmla="*/ 11113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íṣḷïḍé">
                <a:extLst>
                  <a:ext uri="{FF2B5EF4-FFF2-40B4-BE49-F238E27FC236}">
                    <a16:creationId xmlns="" xmlns:a16="http://schemas.microsoft.com/office/drawing/2014/main" id="{8CBD1E16-FF29-4E4F-8A01-127916F2A1F7}"/>
                  </a:ext>
                </a:extLst>
              </p:cNvPr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11113 w 50"/>
                  <a:gd name="T1" fmla="*/ 0 h 159"/>
                  <a:gd name="T2" fmla="*/ 11113 w 50"/>
                  <a:gd name="T3" fmla="*/ 0 h 159"/>
                  <a:gd name="T4" fmla="*/ 79375 w 50"/>
                  <a:gd name="T5" fmla="*/ 0 h 159"/>
                  <a:gd name="T6" fmla="*/ 79375 w 50"/>
                  <a:gd name="T7" fmla="*/ 0 h 159"/>
                  <a:gd name="T8" fmla="*/ 52388 w 50"/>
                  <a:gd name="T9" fmla="*/ 222250 h 159"/>
                  <a:gd name="T10" fmla="*/ 52388 w 50"/>
                  <a:gd name="T11" fmla="*/ 222250 h 159"/>
                  <a:gd name="T12" fmla="*/ 50800 w 50"/>
                  <a:gd name="T13" fmla="*/ 230188 h 159"/>
                  <a:gd name="T14" fmla="*/ 46038 w 50"/>
                  <a:gd name="T15" fmla="*/ 239713 h 159"/>
                  <a:gd name="T16" fmla="*/ 39688 w 50"/>
                  <a:gd name="T17" fmla="*/ 246063 h 159"/>
                  <a:gd name="T18" fmla="*/ 30163 w 50"/>
                  <a:gd name="T19" fmla="*/ 252413 h 159"/>
                  <a:gd name="T20" fmla="*/ 30163 w 50"/>
                  <a:gd name="T21" fmla="*/ 252413 h 159"/>
                  <a:gd name="T22" fmla="*/ 0 w 50"/>
                  <a:gd name="T23" fmla="*/ 139700 h 159"/>
                  <a:gd name="T24" fmla="*/ 0 w 50"/>
                  <a:gd name="T25" fmla="*/ 139700 h 159"/>
                  <a:gd name="T26" fmla="*/ 11113 w 50"/>
                  <a:gd name="T27" fmla="*/ 0 h 159"/>
                  <a:gd name="T28" fmla="*/ 11113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ïṣļiḍè">
                <a:extLst>
                  <a:ext uri="{FF2B5EF4-FFF2-40B4-BE49-F238E27FC236}">
                    <a16:creationId xmlns="" xmlns:a16="http://schemas.microsoft.com/office/drawing/2014/main" id="{3005A168-C618-48DD-B43E-E4B785F07687}"/>
                  </a:ext>
                </a:extLst>
              </p:cNvPr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11113 w 46"/>
                  <a:gd name="T1" fmla="*/ 0 h 159"/>
                  <a:gd name="T2" fmla="*/ 11113 w 46"/>
                  <a:gd name="T3" fmla="*/ 0 h 159"/>
                  <a:gd name="T4" fmla="*/ 73025 w 46"/>
                  <a:gd name="T5" fmla="*/ 0 h 159"/>
                  <a:gd name="T6" fmla="*/ 73025 w 46"/>
                  <a:gd name="T7" fmla="*/ 0 h 159"/>
                  <a:gd name="T8" fmla="*/ 46038 w 46"/>
                  <a:gd name="T9" fmla="*/ 222250 h 159"/>
                  <a:gd name="T10" fmla="*/ 46038 w 46"/>
                  <a:gd name="T11" fmla="*/ 222250 h 159"/>
                  <a:gd name="T12" fmla="*/ 44450 w 46"/>
                  <a:gd name="T13" fmla="*/ 230188 h 159"/>
                  <a:gd name="T14" fmla="*/ 39688 w 46"/>
                  <a:gd name="T15" fmla="*/ 239713 h 159"/>
                  <a:gd name="T16" fmla="*/ 33338 w 46"/>
                  <a:gd name="T17" fmla="*/ 246063 h 159"/>
                  <a:gd name="T18" fmla="*/ 26988 w 46"/>
                  <a:gd name="T19" fmla="*/ 252413 h 159"/>
                  <a:gd name="T20" fmla="*/ 26988 w 46"/>
                  <a:gd name="T21" fmla="*/ 252413 h 159"/>
                  <a:gd name="T22" fmla="*/ 0 w 46"/>
                  <a:gd name="T23" fmla="*/ 138113 h 159"/>
                  <a:gd name="T24" fmla="*/ 0 w 46"/>
                  <a:gd name="T25" fmla="*/ 138113 h 159"/>
                  <a:gd name="T26" fmla="*/ 11113 w 46"/>
                  <a:gd name="T27" fmla="*/ 0 h 159"/>
                  <a:gd name="T28" fmla="*/ 11113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íṡļïḑé">
                <a:extLst>
                  <a:ext uri="{FF2B5EF4-FFF2-40B4-BE49-F238E27FC236}">
                    <a16:creationId xmlns="" xmlns:a16="http://schemas.microsoft.com/office/drawing/2014/main" id="{DDBAEB33-8838-4AB9-BA8C-520C1E4B0EFF}"/>
                  </a:ext>
                </a:extLst>
              </p:cNvPr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9525 w 41"/>
                  <a:gd name="T1" fmla="*/ 0 h 159"/>
                  <a:gd name="T2" fmla="*/ 9525 w 41"/>
                  <a:gd name="T3" fmla="*/ 0 h 159"/>
                  <a:gd name="T4" fmla="*/ 65088 w 41"/>
                  <a:gd name="T5" fmla="*/ 0 h 159"/>
                  <a:gd name="T6" fmla="*/ 65088 w 41"/>
                  <a:gd name="T7" fmla="*/ 0 h 159"/>
                  <a:gd name="T8" fmla="*/ 38100 w 41"/>
                  <a:gd name="T9" fmla="*/ 222250 h 159"/>
                  <a:gd name="T10" fmla="*/ 38100 w 41"/>
                  <a:gd name="T11" fmla="*/ 222250 h 159"/>
                  <a:gd name="T12" fmla="*/ 36513 w 41"/>
                  <a:gd name="T13" fmla="*/ 230188 h 159"/>
                  <a:gd name="T14" fmla="*/ 31750 w 41"/>
                  <a:gd name="T15" fmla="*/ 239713 h 159"/>
                  <a:gd name="T16" fmla="*/ 25400 w 41"/>
                  <a:gd name="T17" fmla="*/ 246063 h 159"/>
                  <a:gd name="T18" fmla="*/ 19050 w 41"/>
                  <a:gd name="T19" fmla="*/ 252413 h 159"/>
                  <a:gd name="T20" fmla="*/ 19050 w 41"/>
                  <a:gd name="T21" fmla="*/ 252413 h 159"/>
                  <a:gd name="T22" fmla="*/ 0 w 41"/>
                  <a:gd name="T23" fmla="*/ 136525 h 159"/>
                  <a:gd name="T24" fmla="*/ 0 w 41"/>
                  <a:gd name="T25" fmla="*/ 136525 h 159"/>
                  <a:gd name="T26" fmla="*/ 9525 w 41"/>
                  <a:gd name="T27" fmla="*/ 0 h 159"/>
                  <a:gd name="T28" fmla="*/ 9525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ïṣľîdé">
                <a:extLst>
                  <a:ext uri="{FF2B5EF4-FFF2-40B4-BE49-F238E27FC236}">
                    <a16:creationId xmlns="" xmlns:a16="http://schemas.microsoft.com/office/drawing/2014/main" id="{EA9BC28A-44BC-489D-BFA7-EAFA07E61B40}"/>
                  </a:ext>
                </a:extLst>
              </p:cNvPr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12700 w 39"/>
                  <a:gd name="T1" fmla="*/ 0 h 159"/>
                  <a:gd name="T2" fmla="*/ 12700 w 39"/>
                  <a:gd name="T3" fmla="*/ 0 h 159"/>
                  <a:gd name="T4" fmla="*/ 61913 w 39"/>
                  <a:gd name="T5" fmla="*/ 0 h 159"/>
                  <a:gd name="T6" fmla="*/ 61913 w 39"/>
                  <a:gd name="T7" fmla="*/ 0 h 159"/>
                  <a:gd name="T8" fmla="*/ 34925 w 39"/>
                  <a:gd name="T9" fmla="*/ 222250 h 159"/>
                  <a:gd name="T10" fmla="*/ 34925 w 39"/>
                  <a:gd name="T11" fmla="*/ 222250 h 159"/>
                  <a:gd name="T12" fmla="*/ 33338 w 39"/>
                  <a:gd name="T13" fmla="*/ 230188 h 159"/>
                  <a:gd name="T14" fmla="*/ 28575 w 39"/>
                  <a:gd name="T15" fmla="*/ 239713 h 159"/>
                  <a:gd name="T16" fmla="*/ 22225 w 39"/>
                  <a:gd name="T17" fmla="*/ 246063 h 159"/>
                  <a:gd name="T18" fmla="*/ 15875 w 39"/>
                  <a:gd name="T19" fmla="*/ 252413 h 159"/>
                  <a:gd name="T20" fmla="*/ 15875 w 39"/>
                  <a:gd name="T21" fmla="*/ 252413 h 159"/>
                  <a:gd name="T22" fmla="*/ 0 w 39"/>
                  <a:gd name="T23" fmla="*/ 133350 h 159"/>
                  <a:gd name="T24" fmla="*/ 0 w 39"/>
                  <a:gd name="T25" fmla="*/ 133350 h 159"/>
                  <a:gd name="T26" fmla="*/ 12700 w 39"/>
                  <a:gd name="T27" fmla="*/ 0 h 159"/>
                  <a:gd name="T28" fmla="*/ 12700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ïsľíḍè">
                <a:extLst>
                  <a:ext uri="{FF2B5EF4-FFF2-40B4-BE49-F238E27FC236}">
                    <a16:creationId xmlns="" xmlns:a16="http://schemas.microsoft.com/office/drawing/2014/main" id="{DD421670-2135-45BC-847E-9AE996C4A26C}"/>
                  </a:ext>
                </a:extLst>
              </p:cNvPr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12700 w 35"/>
                  <a:gd name="T1" fmla="*/ 0 h 159"/>
                  <a:gd name="T2" fmla="*/ 12700 w 35"/>
                  <a:gd name="T3" fmla="*/ 0 h 159"/>
                  <a:gd name="T4" fmla="*/ 55563 w 35"/>
                  <a:gd name="T5" fmla="*/ 0 h 159"/>
                  <a:gd name="T6" fmla="*/ 55563 w 35"/>
                  <a:gd name="T7" fmla="*/ 0 h 159"/>
                  <a:gd name="T8" fmla="*/ 28575 w 35"/>
                  <a:gd name="T9" fmla="*/ 222250 h 159"/>
                  <a:gd name="T10" fmla="*/ 28575 w 35"/>
                  <a:gd name="T11" fmla="*/ 222250 h 159"/>
                  <a:gd name="T12" fmla="*/ 26988 w 35"/>
                  <a:gd name="T13" fmla="*/ 230188 h 159"/>
                  <a:gd name="T14" fmla="*/ 22225 w 35"/>
                  <a:gd name="T15" fmla="*/ 239713 h 159"/>
                  <a:gd name="T16" fmla="*/ 17463 w 35"/>
                  <a:gd name="T17" fmla="*/ 246063 h 159"/>
                  <a:gd name="T18" fmla="*/ 11113 w 35"/>
                  <a:gd name="T19" fmla="*/ 252413 h 159"/>
                  <a:gd name="T20" fmla="*/ 11113 w 35"/>
                  <a:gd name="T21" fmla="*/ 252413 h 159"/>
                  <a:gd name="T22" fmla="*/ 0 w 35"/>
                  <a:gd name="T23" fmla="*/ 133350 h 159"/>
                  <a:gd name="T24" fmla="*/ 0 w 35"/>
                  <a:gd name="T25" fmla="*/ 133350 h 159"/>
                  <a:gd name="T26" fmla="*/ 12700 w 35"/>
                  <a:gd name="T27" fmla="*/ 0 h 159"/>
                  <a:gd name="T28" fmla="*/ 12700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íŝliḓè">
                <a:extLst>
                  <a:ext uri="{FF2B5EF4-FFF2-40B4-BE49-F238E27FC236}">
                    <a16:creationId xmlns="" xmlns:a16="http://schemas.microsoft.com/office/drawing/2014/main" id="{ED422312-6FF2-470E-891C-AA5BFB8126B9}"/>
                  </a:ext>
                </a:extLst>
              </p:cNvPr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11113 w 31"/>
                  <a:gd name="T1" fmla="*/ 0 h 157"/>
                  <a:gd name="T2" fmla="*/ 11113 w 31"/>
                  <a:gd name="T3" fmla="*/ 0 h 157"/>
                  <a:gd name="T4" fmla="*/ 49213 w 31"/>
                  <a:gd name="T5" fmla="*/ 0 h 157"/>
                  <a:gd name="T6" fmla="*/ 49213 w 31"/>
                  <a:gd name="T7" fmla="*/ 0 h 157"/>
                  <a:gd name="T8" fmla="*/ 22225 w 31"/>
                  <a:gd name="T9" fmla="*/ 222250 h 157"/>
                  <a:gd name="T10" fmla="*/ 22225 w 31"/>
                  <a:gd name="T11" fmla="*/ 222250 h 157"/>
                  <a:gd name="T12" fmla="*/ 20638 w 31"/>
                  <a:gd name="T13" fmla="*/ 230188 h 157"/>
                  <a:gd name="T14" fmla="*/ 15875 w 31"/>
                  <a:gd name="T15" fmla="*/ 239713 h 157"/>
                  <a:gd name="T16" fmla="*/ 11113 w 31"/>
                  <a:gd name="T17" fmla="*/ 246063 h 157"/>
                  <a:gd name="T18" fmla="*/ 4763 w 31"/>
                  <a:gd name="T19" fmla="*/ 249238 h 157"/>
                  <a:gd name="T20" fmla="*/ 4763 w 31"/>
                  <a:gd name="T21" fmla="*/ 249238 h 157"/>
                  <a:gd name="T22" fmla="*/ 0 w 31"/>
                  <a:gd name="T23" fmla="*/ 131763 h 157"/>
                  <a:gd name="T24" fmla="*/ 0 w 31"/>
                  <a:gd name="T25" fmla="*/ 131763 h 157"/>
                  <a:gd name="T26" fmla="*/ 11113 w 31"/>
                  <a:gd name="T27" fmla="*/ 0 h 157"/>
                  <a:gd name="T28" fmla="*/ 11113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ïšlïḍe">
                <a:extLst>
                  <a:ext uri="{FF2B5EF4-FFF2-40B4-BE49-F238E27FC236}">
                    <a16:creationId xmlns="" xmlns:a16="http://schemas.microsoft.com/office/drawing/2014/main" id="{890BE3EC-D419-43C1-8400-8806B3ED6C1A}"/>
                  </a:ext>
                </a:extLst>
              </p:cNvPr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700 w 28"/>
                  <a:gd name="T1" fmla="*/ 0 h 157"/>
                  <a:gd name="T2" fmla="*/ 1270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1113 w 28"/>
                  <a:gd name="T15" fmla="*/ 239713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1588 w 28"/>
                  <a:gd name="T23" fmla="*/ 130175 h 157"/>
                  <a:gd name="T24" fmla="*/ 1588 w 28"/>
                  <a:gd name="T25" fmla="*/ 130175 h 157"/>
                  <a:gd name="T26" fmla="*/ 12700 w 28"/>
                  <a:gd name="T27" fmla="*/ 0 h 157"/>
                  <a:gd name="T28" fmla="*/ 1270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ïśḷiḑê">
                <a:extLst>
                  <a:ext uri="{FF2B5EF4-FFF2-40B4-BE49-F238E27FC236}">
                    <a16:creationId xmlns="" xmlns:a16="http://schemas.microsoft.com/office/drawing/2014/main" id="{68A386BF-328F-4877-A0D8-34AC96C88697}"/>
                  </a:ext>
                </a:extLst>
              </p:cNvPr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9050 w 28"/>
                  <a:gd name="T1" fmla="*/ 0 h 157"/>
                  <a:gd name="T2" fmla="*/ 1905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2700 w 28"/>
                  <a:gd name="T15" fmla="*/ 236538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7938 w 28"/>
                  <a:gd name="T23" fmla="*/ 127000 h 157"/>
                  <a:gd name="T24" fmla="*/ 7938 w 28"/>
                  <a:gd name="T25" fmla="*/ 127000 h 157"/>
                  <a:gd name="T26" fmla="*/ 19050 w 28"/>
                  <a:gd name="T27" fmla="*/ 0 h 157"/>
                  <a:gd name="T28" fmla="*/ 1905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îŝḷïḋè">
                <a:extLst>
                  <a:ext uri="{FF2B5EF4-FFF2-40B4-BE49-F238E27FC236}">
                    <a16:creationId xmlns="" xmlns:a16="http://schemas.microsoft.com/office/drawing/2014/main" id="{66D4736E-C540-4D5B-85AF-9A12A46427A9}"/>
                  </a:ext>
                </a:extLst>
              </p:cNvPr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23813 w 27"/>
                  <a:gd name="T1" fmla="*/ 0 h 157"/>
                  <a:gd name="T2" fmla="*/ 42863 w 27"/>
                  <a:gd name="T3" fmla="*/ 0 h 157"/>
                  <a:gd name="T4" fmla="*/ 15875 w 27"/>
                  <a:gd name="T5" fmla="*/ 222250 h 157"/>
                  <a:gd name="T6" fmla="*/ 15875 w 27"/>
                  <a:gd name="T7" fmla="*/ 222250 h 157"/>
                  <a:gd name="T8" fmla="*/ 14288 w 27"/>
                  <a:gd name="T9" fmla="*/ 230188 h 157"/>
                  <a:gd name="T10" fmla="*/ 11113 w 27"/>
                  <a:gd name="T11" fmla="*/ 236538 h 157"/>
                  <a:gd name="T12" fmla="*/ 4763 w 27"/>
                  <a:gd name="T13" fmla="*/ 242888 h 157"/>
                  <a:gd name="T14" fmla="*/ 0 w 27"/>
                  <a:gd name="T15" fmla="*/ 249238 h 157"/>
                  <a:gd name="T16" fmla="*/ 23813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ïṣļidè">
                <a:extLst>
                  <a:ext uri="{FF2B5EF4-FFF2-40B4-BE49-F238E27FC236}">
                    <a16:creationId xmlns="" xmlns:a16="http://schemas.microsoft.com/office/drawing/2014/main" id="{E7E0B837-F7D8-42DB-9226-BE691FFEA6EE}"/>
                  </a:ext>
                </a:extLst>
              </p:cNvPr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47625 w 30"/>
                  <a:gd name="T1" fmla="*/ 3175 h 35"/>
                  <a:gd name="T2" fmla="*/ 47625 w 30"/>
                  <a:gd name="T3" fmla="*/ 3175 h 35"/>
                  <a:gd name="T4" fmla="*/ 42863 w 30"/>
                  <a:gd name="T5" fmla="*/ 22225 h 35"/>
                  <a:gd name="T6" fmla="*/ 36513 w 30"/>
                  <a:gd name="T7" fmla="*/ 47625 h 35"/>
                  <a:gd name="T8" fmla="*/ 36513 w 30"/>
                  <a:gd name="T9" fmla="*/ 47625 h 35"/>
                  <a:gd name="T10" fmla="*/ 31750 w 30"/>
                  <a:gd name="T11" fmla="*/ 53975 h 35"/>
                  <a:gd name="T12" fmla="*/ 30163 w 30"/>
                  <a:gd name="T13" fmla="*/ 55563 h 35"/>
                  <a:gd name="T14" fmla="*/ 25400 w 30"/>
                  <a:gd name="T15" fmla="*/ 53975 h 35"/>
                  <a:gd name="T16" fmla="*/ 22225 w 30"/>
                  <a:gd name="T17" fmla="*/ 49213 h 35"/>
                  <a:gd name="T18" fmla="*/ 17463 w 30"/>
                  <a:gd name="T19" fmla="*/ 41275 h 35"/>
                  <a:gd name="T20" fmla="*/ 0 w 30"/>
                  <a:gd name="T21" fmla="*/ 11113 h 35"/>
                  <a:gd name="T22" fmla="*/ 0 w 30"/>
                  <a:gd name="T23" fmla="*/ 11113 h 35"/>
                  <a:gd name="T24" fmla="*/ 4763 w 30"/>
                  <a:gd name="T25" fmla="*/ 9525 h 35"/>
                  <a:gd name="T26" fmla="*/ 12700 w 30"/>
                  <a:gd name="T27" fmla="*/ 3175 h 35"/>
                  <a:gd name="T28" fmla="*/ 19050 w 30"/>
                  <a:gd name="T29" fmla="*/ 0 h 35"/>
                  <a:gd name="T30" fmla="*/ 28575 w 30"/>
                  <a:gd name="T31" fmla="*/ 0 h 35"/>
                  <a:gd name="T32" fmla="*/ 36513 w 30"/>
                  <a:gd name="T33" fmla="*/ 0 h 35"/>
                  <a:gd name="T34" fmla="*/ 47625 w 30"/>
                  <a:gd name="T35" fmla="*/ 3175 h 35"/>
                  <a:gd name="T36" fmla="*/ 47625 w 30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29" name="îśḷïḍé">
              <a:extLst>
                <a:ext uri="{FF2B5EF4-FFF2-40B4-BE49-F238E27FC236}">
                  <a16:creationId xmlns="" xmlns:a16="http://schemas.microsoft.com/office/drawing/2014/main" id="{460DE0D7-3195-4FF5-93A7-86AA49429C3E}"/>
                </a:ext>
              </a:extLst>
            </p:cNvPr>
            <p:cNvGrpSpPr/>
            <p:nvPr/>
          </p:nvGrpSpPr>
          <p:grpSpPr>
            <a:xfrm>
              <a:off x="5856452" y="4142723"/>
              <a:ext cx="183605" cy="543645"/>
              <a:chOff x="2555876" y="4340225"/>
              <a:chExt cx="203200" cy="601663"/>
            </a:xfrm>
            <a:solidFill>
              <a:schemeClr val="accent4"/>
            </a:solidFill>
          </p:grpSpPr>
          <p:sp>
            <p:nvSpPr>
              <p:cNvPr id="430" name="iṥliďé">
                <a:extLst>
                  <a:ext uri="{FF2B5EF4-FFF2-40B4-BE49-F238E27FC236}">
                    <a16:creationId xmlns="" xmlns:a16="http://schemas.microsoft.com/office/drawing/2014/main" id="{3EE8DAA7-617C-44DF-ADDB-4C561ADD8A8D}"/>
                  </a:ext>
                </a:extLst>
              </p:cNvPr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isḷíďé">
                <a:extLst>
                  <a:ext uri="{FF2B5EF4-FFF2-40B4-BE49-F238E27FC236}">
                    <a16:creationId xmlns="" xmlns:a16="http://schemas.microsoft.com/office/drawing/2014/main" id="{4F15570C-8FC8-41B2-9903-BD4F258FD3B8}"/>
                  </a:ext>
                </a:extLst>
              </p:cNvPr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íş1íḓê">
                <a:extLst>
                  <a:ext uri="{FF2B5EF4-FFF2-40B4-BE49-F238E27FC236}">
                    <a16:creationId xmlns="" xmlns:a16="http://schemas.microsoft.com/office/drawing/2014/main" id="{53B5E5C0-B9BC-4922-BC25-231AAAC0831F}"/>
                  </a:ext>
                </a:extLst>
              </p:cNvPr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ïṣļîḓé">
                <a:extLst>
                  <a:ext uri="{FF2B5EF4-FFF2-40B4-BE49-F238E27FC236}">
                    <a16:creationId xmlns="" xmlns:a16="http://schemas.microsoft.com/office/drawing/2014/main" id="{36D6CE90-E559-4154-9115-61ACE18AAD5D}"/>
                  </a:ext>
                </a:extLst>
              </p:cNvPr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0" name="îş1ïḋê">
              <a:extLst>
                <a:ext uri="{FF2B5EF4-FFF2-40B4-BE49-F238E27FC236}">
                  <a16:creationId xmlns="" xmlns:a16="http://schemas.microsoft.com/office/drawing/2014/main" id="{5778952B-3B2F-4887-AB3F-C65CBCE17149}"/>
                </a:ext>
              </a:extLst>
            </p:cNvPr>
            <p:cNvGrpSpPr/>
            <p:nvPr/>
          </p:nvGrpSpPr>
          <p:grpSpPr>
            <a:xfrm>
              <a:off x="6275302" y="4148452"/>
              <a:ext cx="720077" cy="553686"/>
              <a:chOff x="3019426" y="4346575"/>
              <a:chExt cx="796925" cy="612776"/>
            </a:xfrm>
            <a:solidFill>
              <a:schemeClr val="accent5"/>
            </a:solidFill>
          </p:grpSpPr>
          <p:sp>
            <p:nvSpPr>
              <p:cNvPr id="424" name="ïśľïḍe">
                <a:extLst>
                  <a:ext uri="{FF2B5EF4-FFF2-40B4-BE49-F238E27FC236}">
                    <a16:creationId xmlns="" xmlns:a16="http://schemas.microsoft.com/office/drawing/2014/main" id="{489976C6-FB9D-4A43-B130-429A9F741C91}"/>
                  </a:ext>
                </a:extLst>
              </p:cNvPr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ïšḻïḓê">
                <a:extLst>
                  <a:ext uri="{FF2B5EF4-FFF2-40B4-BE49-F238E27FC236}">
                    <a16:creationId xmlns="" xmlns:a16="http://schemas.microsoft.com/office/drawing/2014/main" id="{897F6F1B-EBC7-4627-9BCA-7949512EC86A}"/>
                  </a:ext>
                </a:extLst>
              </p:cNvPr>
              <p:cNvSpPr/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ïšľidè">
                <a:extLst>
                  <a:ext uri="{FF2B5EF4-FFF2-40B4-BE49-F238E27FC236}">
                    <a16:creationId xmlns="" xmlns:a16="http://schemas.microsoft.com/office/drawing/2014/main" id="{A6A449B6-FA06-4FF3-BE10-99D7A14A0A75}"/>
                  </a:ext>
                </a:extLst>
              </p:cNvPr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iṡḷïḓe">
                <a:extLst>
                  <a:ext uri="{FF2B5EF4-FFF2-40B4-BE49-F238E27FC236}">
                    <a16:creationId xmlns="" xmlns:a16="http://schemas.microsoft.com/office/drawing/2014/main" id="{EAC0209B-BCE3-42D9-AE1A-A425397A405C}"/>
                  </a:ext>
                </a:extLst>
              </p:cNvPr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iṡḻîdè">
                <a:extLst>
                  <a:ext uri="{FF2B5EF4-FFF2-40B4-BE49-F238E27FC236}">
                    <a16:creationId xmlns="" xmlns:a16="http://schemas.microsoft.com/office/drawing/2014/main" id="{A623CA80-81AA-4E2E-B257-05F4478ABCDE}"/>
                  </a:ext>
                </a:extLst>
              </p:cNvPr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îṣḷîḍé">
                <a:extLst>
                  <a:ext uri="{FF2B5EF4-FFF2-40B4-BE49-F238E27FC236}">
                    <a16:creationId xmlns="" xmlns:a16="http://schemas.microsoft.com/office/drawing/2014/main" id="{912CCD71-3E22-47A1-B834-07E64944D174}"/>
                  </a:ext>
                </a:extLst>
              </p:cNvPr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1" name="i$ļîḍe">
              <a:extLst>
                <a:ext uri="{FF2B5EF4-FFF2-40B4-BE49-F238E27FC236}">
                  <a16:creationId xmlns="" xmlns:a16="http://schemas.microsoft.com/office/drawing/2014/main" id="{966F4079-2FDB-4329-85D7-84E4C02637B2}"/>
                </a:ext>
              </a:extLst>
            </p:cNvPr>
            <p:cNvSpPr/>
            <p:nvPr/>
          </p:nvSpPr>
          <p:spPr bwMode="auto">
            <a:xfrm>
              <a:off x="7189025" y="2226950"/>
              <a:ext cx="354301" cy="444669"/>
            </a:xfrm>
            <a:custGeom>
              <a:avLst/>
              <a:gdLst>
                <a:gd name="T0" fmla="*/ 130175 w 247"/>
                <a:gd name="T1" fmla="*/ 238125 h 310"/>
                <a:gd name="T2" fmla="*/ 138113 w 247"/>
                <a:gd name="T3" fmla="*/ 209550 h 310"/>
                <a:gd name="T4" fmla="*/ 138113 w 247"/>
                <a:gd name="T5" fmla="*/ 93663 h 310"/>
                <a:gd name="T6" fmla="*/ 125413 w 247"/>
                <a:gd name="T7" fmla="*/ 79375 h 310"/>
                <a:gd name="T8" fmla="*/ 127000 w 247"/>
                <a:gd name="T9" fmla="*/ 26988 h 310"/>
                <a:gd name="T10" fmla="*/ 127000 w 247"/>
                <a:gd name="T11" fmla="*/ 20638 h 310"/>
                <a:gd name="T12" fmla="*/ 146050 w 247"/>
                <a:gd name="T13" fmla="*/ 7938 h 310"/>
                <a:gd name="T14" fmla="*/ 198438 w 247"/>
                <a:gd name="T15" fmla="*/ 0 h 310"/>
                <a:gd name="T16" fmla="*/ 257175 w 247"/>
                <a:gd name="T17" fmla="*/ 9525 h 310"/>
                <a:gd name="T18" fmla="*/ 266700 w 247"/>
                <a:gd name="T19" fmla="*/ 25400 h 310"/>
                <a:gd name="T20" fmla="*/ 269875 w 247"/>
                <a:gd name="T21" fmla="*/ 26988 h 310"/>
                <a:gd name="T22" fmla="*/ 266700 w 247"/>
                <a:gd name="T23" fmla="*/ 79375 h 310"/>
                <a:gd name="T24" fmla="*/ 257175 w 247"/>
                <a:gd name="T25" fmla="*/ 92075 h 310"/>
                <a:gd name="T26" fmla="*/ 247650 w 247"/>
                <a:gd name="T27" fmla="*/ 209550 h 310"/>
                <a:gd name="T28" fmla="*/ 249238 w 247"/>
                <a:gd name="T29" fmla="*/ 222250 h 310"/>
                <a:gd name="T30" fmla="*/ 263525 w 247"/>
                <a:gd name="T31" fmla="*/ 238125 h 310"/>
                <a:gd name="T32" fmla="*/ 301625 w 247"/>
                <a:gd name="T33" fmla="*/ 271463 h 310"/>
                <a:gd name="T34" fmla="*/ 366713 w 247"/>
                <a:gd name="T35" fmla="*/ 352425 h 310"/>
                <a:gd name="T36" fmla="*/ 390525 w 247"/>
                <a:gd name="T37" fmla="*/ 401638 h 310"/>
                <a:gd name="T38" fmla="*/ 385763 w 247"/>
                <a:gd name="T39" fmla="*/ 441325 h 310"/>
                <a:gd name="T40" fmla="*/ 374650 w 247"/>
                <a:gd name="T41" fmla="*/ 452438 h 310"/>
                <a:gd name="T42" fmla="*/ 296863 w 247"/>
                <a:gd name="T43" fmla="*/ 482600 h 310"/>
                <a:gd name="T44" fmla="*/ 223838 w 247"/>
                <a:gd name="T45" fmla="*/ 492125 h 310"/>
                <a:gd name="T46" fmla="*/ 179388 w 247"/>
                <a:gd name="T47" fmla="*/ 492125 h 310"/>
                <a:gd name="T48" fmla="*/ 80963 w 247"/>
                <a:gd name="T49" fmla="*/ 481013 h 310"/>
                <a:gd name="T50" fmla="*/ 100013 w 247"/>
                <a:gd name="T51" fmla="*/ 452438 h 310"/>
                <a:gd name="T52" fmla="*/ 131763 w 247"/>
                <a:gd name="T53" fmla="*/ 455613 h 310"/>
                <a:gd name="T54" fmla="*/ 96838 w 247"/>
                <a:gd name="T55" fmla="*/ 444500 h 310"/>
                <a:gd name="T56" fmla="*/ 80963 w 247"/>
                <a:gd name="T57" fmla="*/ 334963 h 310"/>
                <a:gd name="T58" fmla="*/ 120650 w 247"/>
                <a:gd name="T59" fmla="*/ 285750 h 310"/>
                <a:gd name="T60" fmla="*/ 80963 w 247"/>
                <a:gd name="T61" fmla="*/ 322263 h 310"/>
                <a:gd name="T62" fmla="*/ 107950 w 247"/>
                <a:gd name="T63" fmla="*/ 252413 h 310"/>
                <a:gd name="T64" fmla="*/ 80963 w 247"/>
                <a:gd name="T65" fmla="*/ 481013 h 310"/>
                <a:gd name="T66" fmla="*/ 47625 w 247"/>
                <a:gd name="T67" fmla="*/ 469900 h 310"/>
                <a:gd name="T68" fmla="*/ 17463 w 247"/>
                <a:gd name="T69" fmla="*/ 452438 h 310"/>
                <a:gd name="T70" fmla="*/ 3175 w 247"/>
                <a:gd name="T71" fmla="*/ 428625 h 310"/>
                <a:gd name="T72" fmla="*/ 4763 w 247"/>
                <a:gd name="T73" fmla="*/ 398463 h 310"/>
                <a:gd name="T74" fmla="*/ 42863 w 247"/>
                <a:gd name="T75" fmla="*/ 325438 h 310"/>
                <a:gd name="T76" fmla="*/ 80963 w 247"/>
                <a:gd name="T77" fmla="*/ 322263 h 310"/>
                <a:gd name="T78" fmla="*/ 42863 w 247"/>
                <a:gd name="T79" fmla="*/ 361950 h 310"/>
                <a:gd name="T80" fmla="*/ 28575 w 247"/>
                <a:gd name="T81" fmla="*/ 395288 h 310"/>
                <a:gd name="T82" fmla="*/ 28575 w 247"/>
                <a:gd name="T83" fmla="*/ 414338 h 310"/>
                <a:gd name="T84" fmla="*/ 42863 w 247"/>
                <a:gd name="T85" fmla="*/ 433388 h 310"/>
                <a:gd name="T86" fmla="*/ 80963 w 247"/>
                <a:gd name="T87" fmla="*/ 481013 h 310"/>
                <a:gd name="T88" fmla="*/ 80963 w 247"/>
                <a:gd name="T89" fmla="*/ 334963 h 310"/>
                <a:gd name="T90" fmla="*/ 53975 w 247"/>
                <a:gd name="T91" fmla="*/ 385763 h 310"/>
                <a:gd name="T92" fmla="*/ 57150 w 247"/>
                <a:gd name="T93" fmla="*/ 411163 h 310"/>
                <a:gd name="T94" fmla="*/ 80963 w 247"/>
                <a:gd name="T95" fmla="*/ 434975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32" name="ïşľíḓe">
              <a:extLst>
                <a:ext uri="{FF2B5EF4-FFF2-40B4-BE49-F238E27FC236}">
                  <a16:creationId xmlns="" xmlns:a16="http://schemas.microsoft.com/office/drawing/2014/main" id="{3F35E2EB-3939-433A-B907-13E5E6300C77}"/>
                </a:ext>
              </a:extLst>
            </p:cNvPr>
            <p:cNvGrpSpPr/>
            <p:nvPr/>
          </p:nvGrpSpPr>
          <p:grpSpPr>
            <a:xfrm>
              <a:off x="4632897" y="2075728"/>
              <a:ext cx="365778" cy="552253"/>
              <a:chOff x="1201738" y="2052638"/>
              <a:chExt cx="404813" cy="611188"/>
            </a:xfrm>
            <a:solidFill>
              <a:schemeClr val="accent2"/>
            </a:solidFill>
          </p:grpSpPr>
          <p:sp>
            <p:nvSpPr>
              <p:cNvPr id="420" name="ïṡliḑê">
                <a:extLst>
                  <a:ext uri="{FF2B5EF4-FFF2-40B4-BE49-F238E27FC236}">
                    <a16:creationId xmlns="" xmlns:a16="http://schemas.microsoft.com/office/drawing/2014/main" id="{8BD19498-7B5E-43E2-A4F3-418C739FBB5E}"/>
                  </a:ext>
                </a:extLst>
              </p:cNvPr>
              <p:cNvSpPr/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íšľiḋè">
                <a:extLst>
                  <a:ext uri="{FF2B5EF4-FFF2-40B4-BE49-F238E27FC236}">
                    <a16:creationId xmlns="" xmlns:a16="http://schemas.microsoft.com/office/drawing/2014/main" id="{29B30FD5-E49A-463C-A500-4A1D16CE2D74}"/>
                  </a:ext>
                </a:extLst>
              </p:cNvPr>
              <p:cNvSpPr/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ïšļiḓe">
                <a:extLst>
                  <a:ext uri="{FF2B5EF4-FFF2-40B4-BE49-F238E27FC236}">
                    <a16:creationId xmlns="" xmlns:a16="http://schemas.microsoft.com/office/drawing/2014/main" id="{32796865-9418-4A2F-B358-926A670F6C99}"/>
                  </a:ext>
                </a:extLst>
              </p:cNvPr>
              <p:cNvSpPr/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isḷíḋe">
                <a:extLst>
                  <a:ext uri="{FF2B5EF4-FFF2-40B4-BE49-F238E27FC236}">
                    <a16:creationId xmlns="" xmlns:a16="http://schemas.microsoft.com/office/drawing/2014/main" id="{65E1D629-7306-41C4-AA0E-2DCBE5034E60}"/>
                  </a:ext>
                </a:extLst>
              </p:cNvPr>
              <p:cNvSpPr/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3" name="îs1îḑé">
              <a:extLst>
                <a:ext uri="{FF2B5EF4-FFF2-40B4-BE49-F238E27FC236}">
                  <a16:creationId xmlns="" xmlns:a16="http://schemas.microsoft.com/office/drawing/2014/main" id="{90FDA243-9672-4293-975B-83E1BC3BDC32}"/>
                </a:ext>
              </a:extLst>
            </p:cNvPr>
            <p:cNvGrpSpPr/>
            <p:nvPr/>
          </p:nvGrpSpPr>
          <p:grpSpPr>
            <a:xfrm>
              <a:off x="5454815" y="1768756"/>
              <a:ext cx="543644" cy="543644"/>
              <a:chOff x="2111376" y="1712913"/>
              <a:chExt cx="601663" cy="601663"/>
            </a:xfrm>
            <a:solidFill>
              <a:schemeClr val="accent5"/>
            </a:solidFill>
          </p:grpSpPr>
          <p:sp>
            <p:nvSpPr>
              <p:cNvPr id="415" name="iśľîḓê">
                <a:extLst>
                  <a:ext uri="{FF2B5EF4-FFF2-40B4-BE49-F238E27FC236}">
                    <a16:creationId xmlns="" xmlns:a16="http://schemas.microsoft.com/office/drawing/2014/main" id="{70EB6FB1-DF8F-41DC-8F9C-B97D0211666D}"/>
                  </a:ext>
                </a:extLst>
              </p:cNvPr>
              <p:cNvSpPr/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ïṩḻïdè">
                <a:extLst>
                  <a:ext uri="{FF2B5EF4-FFF2-40B4-BE49-F238E27FC236}">
                    <a16:creationId xmlns="" xmlns:a16="http://schemas.microsoft.com/office/drawing/2014/main" id="{64B47545-5935-4067-A2BC-AF6C292E691B}"/>
                  </a:ext>
                </a:extLst>
              </p:cNvPr>
              <p:cNvSpPr/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ïSḷiḍe">
                <a:extLst>
                  <a:ext uri="{FF2B5EF4-FFF2-40B4-BE49-F238E27FC236}">
                    <a16:creationId xmlns="" xmlns:a16="http://schemas.microsoft.com/office/drawing/2014/main" id="{4D949524-CA0B-49B4-AB7E-23A401C43CBB}"/>
                  </a:ext>
                </a:extLst>
              </p:cNvPr>
              <p:cNvSpPr/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ïṥlíḓè">
                <a:extLst>
                  <a:ext uri="{FF2B5EF4-FFF2-40B4-BE49-F238E27FC236}">
                    <a16:creationId xmlns="" xmlns:a16="http://schemas.microsoft.com/office/drawing/2014/main" id="{02DD21D8-3967-4EBA-91F9-8B891F4AB8DC}"/>
                  </a:ext>
                </a:extLst>
              </p:cNvPr>
              <p:cNvSpPr/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işļîḑè">
                <a:extLst>
                  <a:ext uri="{FF2B5EF4-FFF2-40B4-BE49-F238E27FC236}">
                    <a16:creationId xmlns="" xmlns:a16="http://schemas.microsoft.com/office/drawing/2014/main" id="{E063DDA8-0A07-4CA7-98F6-040ED0A530D0}"/>
                  </a:ext>
                </a:extLst>
              </p:cNvPr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4" name="îŝlidé">
              <a:extLst>
                <a:ext uri="{FF2B5EF4-FFF2-40B4-BE49-F238E27FC236}">
                  <a16:creationId xmlns="" xmlns:a16="http://schemas.microsoft.com/office/drawing/2014/main" id="{6E7FB0AF-625E-4041-93DA-FA48D3655B18}"/>
                </a:ext>
              </a:extLst>
            </p:cNvPr>
            <p:cNvGrpSpPr/>
            <p:nvPr/>
          </p:nvGrpSpPr>
          <p:grpSpPr>
            <a:xfrm>
              <a:off x="4896831" y="1613839"/>
              <a:ext cx="344261" cy="437497"/>
              <a:chOff x="1493838" y="1541463"/>
              <a:chExt cx="381000" cy="484187"/>
            </a:xfrm>
            <a:solidFill>
              <a:schemeClr val="accent4"/>
            </a:solidFill>
          </p:grpSpPr>
          <p:sp>
            <p:nvSpPr>
              <p:cNvPr id="413" name="íṩ1idè">
                <a:extLst>
                  <a:ext uri="{FF2B5EF4-FFF2-40B4-BE49-F238E27FC236}">
                    <a16:creationId xmlns="" xmlns:a16="http://schemas.microsoft.com/office/drawing/2014/main" id="{49105AB0-DA97-4094-8AD4-88D8AD993505}"/>
                  </a:ext>
                </a:extLst>
              </p:cNvPr>
              <p:cNvSpPr/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íŝ1îḍê">
                <a:extLst>
                  <a:ext uri="{FF2B5EF4-FFF2-40B4-BE49-F238E27FC236}">
                    <a16:creationId xmlns="" xmlns:a16="http://schemas.microsoft.com/office/drawing/2014/main" id="{EE202C36-09ED-480B-9BF4-A90533FEDEB8}"/>
                  </a:ext>
                </a:extLst>
              </p:cNvPr>
              <p:cNvSpPr/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5" name="íSḷiḋé">
              <a:extLst>
                <a:ext uri="{FF2B5EF4-FFF2-40B4-BE49-F238E27FC236}">
                  <a16:creationId xmlns="" xmlns:a16="http://schemas.microsoft.com/office/drawing/2014/main" id="{41F08279-2372-4995-B9B2-23F158147916}"/>
                </a:ext>
              </a:extLst>
            </p:cNvPr>
            <p:cNvSpPr/>
            <p:nvPr/>
          </p:nvSpPr>
          <p:spPr bwMode="auto">
            <a:xfrm>
              <a:off x="6628169" y="3753170"/>
              <a:ext cx="459013" cy="358604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36" name="iṧľide">
              <a:extLst>
                <a:ext uri="{FF2B5EF4-FFF2-40B4-BE49-F238E27FC236}">
                  <a16:creationId xmlns="" xmlns:a16="http://schemas.microsoft.com/office/drawing/2014/main" id="{62484F48-89CC-497C-9E83-51BAA38E6870}"/>
                </a:ext>
              </a:extLst>
            </p:cNvPr>
            <p:cNvGrpSpPr/>
            <p:nvPr/>
          </p:nvGrpSpPr>
          <p:grpSpPr>
            <a:xfrm>
              <a:off x="5258300" y="4111158"/>
              <a:ext cx="447538" cy="582374"/>
              <a:chOff x="1893888" y="4305300"/>
              <a:chExt cx="495300" cy="644526"/>
            </a:xfrm>
            <a:solidFill>
              <a:schemeClr val="accent3"/>
            </a:solidFill>
          </p:grpSpPr>
          <p:sp>
            <p:nvSpPr>
              <p:cNvPr id="405" name="íşḷîḑé">
                <a:extLst>
                  <a:ext uri="{FF2B5EF4-FFF2-40B4-BE49-F238E27FC236}">
                    <a16:creationId xmlns="" xmlns:a16="http://schemas.microsoft.com/office/drawing/2014/main" id="{4560A2FD-FF55-4DAF-95F5-D77443DDFCFE}"/>
                  </a:ext>
                </a:extLst>
              </p:cNvPr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ïŝļïḑê">
                <a:extLst>
                  <a:ext uri="{FF2B5EF4-FFF2-40B4-BE49-F238E27FC236}">
                    <a16:creationId xmlns="" xmlns:a16="http://schemas.microsoft.com/office/drawing/2014/main" id="{FE600443-50DB-4110-946F-DAD3DB52590F}"/>
                  </a:ext>
                </a:extLst>
              </p:cNvPr>
              <p:cNvSpPr/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í$ḷíḍé">
                <a:extLst>
                  <a:ext uri="{FF2B5EF4-FFF2-40B4-BE49-F238E27FC236}">
                    <a16:creationId xmlns="" xmlns:a16="http://schemas.microsoft.com/office/drawing/2014/main" id="{0BF826EA-8656-47B5-824A-59714E399E57}"/>
                  </a:ext>
                </a:extLst>
              </p:cNvPr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iṧḻíḓé">
                <a:extLst>
                  <a:ext uri="{FF2B5EF4-FFF2-40B4-BE49-F238E27FC236}">
                    <a16:creationId xmlns="" xmlns:a16="http://schemas.microsoft.com/office/drawing/2014/main" id="{33B69C15-B851-4F44-943A-13C08892656C}"/>
                  </a:ext>
                </a:extLst>
              </p:cNvPr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iś1íďé">
                <a:extLst>
                  <a:ext uri="{FF2B5EF4-FFF2-40B4-BE49-F238E27FC236}">
                    <a16:creationId xmlns="" xmlns:a16="http://schemas.microsoft.com/office/drawing/2014/main" id="{3A8B066F-2B8B-44C0-9A2C-09164A7034D2}"/>
                  </a:ext>
                </a:extLst>
              </p:cNvPr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îšḷïḋé">
                <a:extLst>
                  <a:ext uri="{FF2B5EF4-FFF2-40B4-BE49-F238E27FC236}">
                    <a16:creationId xmlns="" xmlns:a16="http://schemas.microsoft.com/office/drawing/2014/main" id="{4567276A-6F0C-4A5E-B3F2-B8912FD53CE0}"/>
                  </a:ext>
                </a:extLst>
              </p:cNvPr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îṧḻíḍè">
                <a:extLst>
                  <a:ext uri="{FF2B5EF4-FFF2-40B4-BE49-F238E27FC236}">
                    <a16:creationId xmlns="" xmlns:a16="http://schemas.microsoft.com/office/drawing/2014/main" id="{25FA93F2-420E-42C3-857C-A722DE1247DA}"/>
                  </a:ext>
                </a:extLst>
              </p:cNvPr>
              <p:cNvSpPr/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îṡ1íḋe">
                <a:extLst>
                  <a:ext uri="{FF2B5EF4-FFF2-40B4-BE49-F238E27FC236}">
                    <a16:creationId xmlns="" xmlns:a16="http://schemas.microsoft.com/office/drawing/2014/main" id="{8752F596-74E2-44EE-A42E-2483028F3D3F}"/>
                  </a:ext>
                </a:extLst>
              </p:cNvPr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7" name="îślîḋè">
              <a:extLst>
                <a:ext uri="{FF2B5EF4-FFF2-40B4-BE49-F238E27FC236}">
                  <a16:creationId xmlns="" xmlns:a16="http://schemas.microsoft.com/office/drawing/2014/main" id="{219B9C53-8A69-4597-A6DA-26988CF51FCC}"/>
                </a:ext>
              </a:extLst>
            </p:cNvPr>
            <p:cNvGrpSpPr/>
            <p:nvPr/>
          </p:nvGrpSpPr>
          <p:grpSpPr>
            <a:xfrm>
              <a:off x="7022632" y="1860558"/>
              <a:ext cx="292621" cy="520693"/>
              <a:chOff x="3846513" y="1814513"/>
              <a:chExt cx="323850" cy="576262"/>
            </a:xfrm>
            <a:solidFill>
              <a:schemeClr val="accent5"/>
            </a:solidFill>
          </p:grpSpPr>
          <p:sp>
            <p:nvSpPr>
              <p:cNvPr id="402" name="iSļidé">
                <a:extLst>
                  <a:ext uri="{FF2B5EF4-FFF2-40B4-BE49-F238E27FC236}">
                    <a16:creationId xmlns="" xmlns:a16="http://schemas.microsoft.com/office/drawing/2014/main" id="{5700DBC7-1FDB-4EF9-9024-928D20602DF0}"/>
                  </a:ext>
                </a:extLst>
              </p:cNvPr>
              <p:cNvSpPr/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3" name="ïşliḍe">
                <a:extLst>
                  <a:ext uri="{FF2B5EF4-FFF2-40B4-BE49-F238E27FC236}">
                    <a16:creationId xmlns="" xmlns:a16="http://schemas.microsoft.com/office/drawing/2014/main" id="{46C11C49-5EA6-4008-9E73-3DC58E3BDBE9}"/>
                  </a:ext>
                </a:extLst>
              </p:cNvPr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4" name="îṡḷiḋê">
                <a:extLst>
                  <a:ext uri="{FF2B5EF4-FFF2-40B4-BE49-F238E27FC236}">
                    <a16:creationId xmlns="" xmlns:a16="http://schemas.microsoft.com/office/drawing/2014/main" id="{37627FC3-FA78-429C-8CAC-ABCEA0179B71}"/>
                  </a:ext>
                </a:extLst>
              </p:cNvPr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8" name="iṥ1iḓé">
              <a:extLst>
                <a:ext uri="{FF2B5EF4-FFF2-40B4-BE49-F238E27FC236}">
                  <a16:creationId xmlns="" xmlns:a16="http://schemas.microsoft.com/office/drawing/2014/main" id="{DEA1B40D-6139-4BE3-9F13-4EB44A4F9C6A}"/>
                </a:ext>
              </a:extLst>
            </p:cNvPr>
            <p:cNvSpPr/>
            <p:nvPr/>
          </p:nvSpPr>
          <p:spPr bwMode="auto">
            <a:xfrm>
              <a:off x="5865059" y="1268760"/>
              <a:ext cx="466185" cy="380121"/>
            </a:xfrm>
            <a:custGeom>
              <a:avLst/>
              <a:gdLst>
                <a:gd name="T0" fmla="*/ 263525 w 325"/>
                <a:gd name="T1" fmla="*/ 420688 h 265"/>
                <a:gd name="T2" fmla="*/ 263525 w 325"/>
                <a:gd name="T3" fmla="*/ 420688 h 265"/>
                <a:gd name="T4" fmla="*/ 268288 w 325"/>
                <a:gd name="T5" fmla="*/ 417513 h 265"/>
                <a:gd name="T6" fmla="*/ 280988 w 325"/>
                <a:gd name="T7" fmla="*/ 407988 h 265"/>
                <a:gd name="T8" fmla="*/ 300038 w 325"/>
                <a:gd name="T9" fmla="*/ 396875 h 265"/>
                <a:gd name="T10" fmla="*/ 314325 w 325"/>
                <a:gd name="T11" fmla="*/ 390525 h 265"/>
                <a:gd name="T12" fmla="*/ 328613 w 325"/>
                <a:gd name="T13" fmla="*/ 387350 h 265"/>
                <a:gd name="T14" fmla="*/ 346075 w 325"/>
                <a:gd name="T15" fmla="*/ 382588 h 265"/>
                <a:gd name="T16" fmla="*/ 365125 w 325"/>
                <a:gd name="T17" fmla="*/ 381000 h 265"/>
                <a:gd name="T18" fmla="*/ 384175 w 325"/>
                <a:gd name="T19" fmla="*/ 381000 h 265"/>
                <a:gd name="T20" fmla="*/ 407988 w 325"/>
                <a:gd name="T21" fmla="*/ 382588 h 265"/>
                <a:gd name="T22" fmla="*/ 431800 w 325"/>
                <a:gd name="T23" fmla="*/ 384175 h 265"/>
                <a:gd name="T24" fmla="*/ 457200 w 325"/>
                <a:gd name="T25" fmla="*/ 393700 h 265"/>
                <a:gd name="T26" fmla="*/ 485775 w 325"/>
                <a:gd name="T27" fmla="*/ 404813 h 265"/>
                <a:gd name="T28" fmla="*/ 515938 w 325"/>
                <a:gd name="T29" fmla="*/ 417513 h 265"/>
                <a:gd name="T30" fmla="*/ 515938 w 325"/>
                <a:gd name="T31" fmla="*/ 41275 h 265"/>
                <a:gd name="T32" fmla="*/ 515938 w 325"/>
                <a:gd name="T33" fmla="*/ 41275 h 265"/>
                <a:gd name="T34" fmla="*/ 487363 w 325"/>
                <a:gd name="T35" fmla="*/ 28575 h 265"/>
                <a:gd name="T36" fmla="*/ 457200 w 325"/>
                <a:gd name="T37" fmla="*/ 14288 h 265"/>
                <a:gd name="T38" fmla="*/ 420688 w 325"/>
                <a:gd name="T39" fmla="*/ 6350 h 265"/>
                <a:gd name="T40" fmla="*/ 401638 w 325"/>
                <a:gd name="T41" fmla="*/ 1588 h 265"/>
                <a:gd name="T42" fmla="*/ 381000 w 325"/>
                <a:gd name="T43" fmla="*/ 0 h 265"/>
                <a:gd name="T44" fmla="*/ 358775 w 325"/>
                <a:gd name="T45" fmla="*/ 0 h 265"/>
                <a:gd name="T46" fmla="*/ 336550 w 325"/>
                <a:gd name="T47" fmla="*/ 1588 h 265"/>
                <a:gd name="T48" fmla="*/ 315913 w 325"/>
                <a:gd name="T49" fmla="*/ 6350 h 265"/>
                <a:gd name="T50" fmla="*/ 296863 w 325"/>
                <a:gd name="T51" fmla="*/ 12700 h 265"/>
                <a:gd name="T52" fmla="*/ 277813 w 325"/>
                <a:gd name="T53" fmla="*/ 25400 h 265"/>
                <a:gd name="T54" fmla="*/ 257175 w 325"/>
                <a:gd name="T55" fmla="*/ 41275 h 265"/>
                <a:gd name="T56" fmla="*/ 0 w 325"/>
                <a:gd name="T57" fmla="*/ 41275 h 265"/>
                <a:gd name="T58" fmla="*/ 0 w 325"/>
                <a:gd name="T59" fmla="*/ 419100 h 265"/>
                <a:gd name="T60" fmla="*/ 263525 w 325"/>
                <a:gd name="T61" fmla="*/ 420688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ïŝľîḓè">
              <a:extLst>
                <a:ext uri="{FF2B5EF4-FFF2-40B4-BE49-F238E27FC236}">
                  <a16:creationId xmlns="" xmlns:a16="http://schemas.microsoft.com/office/drawing/2014/main" id="{AF75738B-F70C-4F36-9CFC-9EF1FF5A812B}"/>
                </a:ext>
              </a:extLst>
            </p:cNvPr>
            <p:cNvSpPr/>
            <p:nvPr/>
          </p:nvSpPr>
          <p:spPr bwMode="auto">
            <a:xfrm>
              <a:off x="5902354" y="3593950"/>
              <a:ext cx="568029" cy="469054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š1ïḍê">
              <a:extLst>
                <a:ext uri="{FF2B5EF4-FFF2-40B4-BE49-F238E27FC236}">
                  <a16:creationId xmlns="" xmlns:a16="http://schemas.microsoft.com/office/drawing/2014/main" id="{BDA6AA57-AA32-4B9F-9DDD-D237942E27C0}"/>
                </a:ext>
              </a:extLst>
            </p:cNvPr>
            <p:cNvSpPr/>
            <p:nvPr/>
          </p:nvSpPr>
          <p:spPr bwMode="auto">
            <a:xfrm>
              <a:off x="4734739" y="2652973"/>
              <a:ext cx="730118" cy="850609"/>
            </a:xfrm>
            <a:custGeom>
              <a:avLst/>
              <a:gdLst>
                <a:gd name="T0" fmla="*/ 146050 w 509"/>
                <a:gd name="T1" fmla="*/ 200025 h 593"/>
                <a:gd name="T2" fmla="*/ 233363 w 509"/>
                <a:gd name="T3" fmla="*/ 149225 h 593"/>
                <a:gd name="T4" fmla="*/ 217488 w 509"/>
                <a:gd name="T5" fmla="*/ 211138 h 593"/>
                <a:gd name="T6" fmla="*/ 266700 w 509"/>
                <a:gd name="T7" fmla="*/ 190500 h 593"/>
                <a:gd name="T8" fmla="*/ 249238 w 509"/>
                <a:gd name="T9" fmla="*/ 249238 h 593"/>
                <a:gd name="T10" fmla="*/ 300038 w 509"/>
                <a:gd name="T11" fmla="*/ 228600 h 593"/>
                <a:gd name="T12" fmla="*/ 280988 w 509"/>
                <a:gd name="T13" fmla="*/ 290513 h 593"/>
                <a:gd name="T14" fmla="*/ 333375 w 509"/>
                <a:gd name="T15" fmla="*/ 269875 h 593"/>
                <a:gd name="T16" fmla="*/ 276225 w 509"/>
                <a:gd name="T17" fmla="*/ 361950 h 593"/>
                <a:gd name="T18" fmla="*/ 365125 w 509"/>
                <a:gd name="T19" fmla="*/ 309563 h 593"/>
                <a:gd name="T20" fmla="*/ 347663 w 509"/>
                <a:gd name="T21" fmla="*/ 373063 h 593"/>
                <a:gd name="T22" fmla="*/ 400050 w 509"/>
                <a:gd name="T23" fmla="*/ 350838 h 593"/>
                <a:gd name="T24" fmla="*/ 379413 w 509"/>
                <a:gd name="T25" fmla="*/ 411163 h 593"/>
                <a:gd name="T26" fmla="*/ 431800 w 509"/>
                <a:gd name="T27" fmla="*/ 388938 h 593"/>
                <a:gd name="T28" fmla="*/ 414338 w 509"/>
                <a:gd name="T29" fmla="*/ 452438 h 593"/>
                <a:gd name="T30" fmla="*/ 466725 w 509"/>
                <a:gd name="T31" fmla="*/ 430213 h 593"/>
                <a:gd name="T32" fmla="*/ 409575 w 509"/>
                <a:gd name="T33" fmla="*/ 522288 h 593"/>
                <a:gd name="T34" fmla="*/ 498475 w 509"/>
                <a:gd name="T35" fmla="*/ 471488 h 593"/>
                <a:gd name="T36" fmla="*/ 479425 w 509"/>
                <a:gd name="T37" fmla="*/ 533400 h 593"/>
                <a:gd name="T38" fmla="*/ 530225 w 509"/>
                <a:gd name="T39" fmla="*/ 512763 h 593"/>
                <a:gd name="T40" fmla="*/ 512763 w 509"/>
                <a:gd name="T41" fmla="*/ 574675 h 593"/>
                <a:gd name="T42" fmla="*/ 565150 w 509"/>
                <a:gd name="T43" fmla="*/ 550863 h 593"/>
                <a:gd name="T44" fmla="*/ 546100 w 509"/>
                <a:gd name="T45" fmla="*/ 612775 h 593"/>
                <a:gd name="T46" fmla="*/ 596900 w 509"/>
                <a:gd name="T47" fmla="*/ 592138 h 593"/>
                <a:gd name="T48" fmla="*/ 541338 w 509"/>
                <a:gd name="T49" fmla="*/ 684213 h 593"/>
                <a:gd name="T50" fmla="*/ 630238 w 509"/>
                <a:gd name="T51" fmla="*/ 631825 h 593"/>
                <a:gd name="T52" fmla="*/ 612775 w 509"/>
                <a:gd name="T53" fmla="*/ 695325 h 593"/>
                <a:gd name="T54" fmla="*/ 663575 w 509"/>
                <a:gd name="T55" fmla="*/ 673100 h 593"/>
                <a:gd name="T56" fmla="*/ 644525 w 509"/>
                <a:gd name="T57" fmla="*/ 735013 h 593"/>
                <a:gd name="T58" fmla="*/ 695325 w 509"/>
                <a:gd name="T59" fmla="*/ 714375 h 593"/>
                <a:gd name="T60" fmla="*/ 676275 w 509"/>
                <a:gd name="T61" fmla="*/ 774700 h 593"/>
                <a:gd name="T62" fmla="*/ 728663 w 509"/>
                <a:gd name="T63" fmla="*/ 752475 h 593"/>
                <a:gd name="T64" fmla="*/ 673100 w 509"/>
                <a:gd name="T65" fmla="*/ 844550 h 593"/>
                <a:gd name="T66" fmla="*/ 762000 w 509"/>
                <a:gd name="T67" fmla="*/ 793750 h 593"/>
                <a:gd name="T68" fmla="*/ 693738 w 509"/>
                <a:gd name="T69" fmla="*/ 941388 h 593"/>
                <a:gd name="T70" fmla="*/ 111125 w 509"/>
                <a:gd name="T71" fmla="*/ 130175 h 593"/>
                <a:gd name="T72" fmla="*/ 122238 w 509"/>
                <a:gd name="T73" fmla="*/ 127000 h 593"/>
                <a:gd name="T74" fmla="*/ 130175 w 509"/>
                <a:gd name="T75" fmla="*/ 123825 h 593"/>
                <a:gd name="T76" fmla="*/ 139700 w 509"/>
                <a:gd name="T77" fmla="*/ 103188 h 593"/>
                <a:gd name="T78" fmla="*/ 133350 w 509"/>
                <a:gd name="T79" fmla="*/ 82550 h 593"/>
                <a:gd name="T80" fmla="*/ 128588 w 509"/>
                <a:gd name="T81" fmla="*/ 77788 h 593"/>
                <a:gd name="T82" fmla="*/ 117475 w 509"/>
                <a:gd name="T83" fmla="*/ 71438 h 593"/>
                <a:gd name="T84" fmla="*/ 111125 w 509"/>
                <a:gd name="T85" fmla="*/ 3175 h 593"/>
                <a:gd name="T86" fmla="*/ 223838 w 509"/>
                <a:gd name="T87" fmla="*/ 136525 h 593"/>
                <a:gd name="T88" fmla="*/ 0 w 509"/>
                <a:gd name="T89" fmla="*/ 93663 h 593"/>
                <a:gd name="T90" fmla="*/ 111125 w 509"/>
                <a:gd name="T91" fmla="*/ 71438 h 593"/>
                <a:gd name="T92" fmla="*/ 103188 w 509"/>
                <a:gd name="T93" fmla="*/ 73025 h 593"/>
                <a:gd name="T94" fmla="*/ 93663 w 509"/>
                <a:gd name="T95" fmla="*/ 77788 h 593"/>
                <a:gd name="T96" fmla="*/ 84138 w 509"/>
                <a:gd name="T97" fmla="*/ 96838 h 593"/>
                <a:gd name="T98" fmla="*/ 90488 w 509"/>
                <a:gd name="T99" fmla="*/ 119063 h 593"/>
                <a:gd name="T100" fmla="*/ 90488 w 509"/>
                <a:gd name="T101" fmla="*/ 119063 h 593"/>
                <a:gd name="T102" fmla="*/ 100013 w 509"/>
                <a:gd name="T103" fmla="*/ 125413 h 593"/>
                <a:gd name="T104" fmla="*/ 111125 w 509"/>
                <a:gd name="T105" fmla="*/ 130175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ṣḷide">
              <a:extLst>
                <a:ext uri="{FF2B5EF4-FFF2-40B4-BE49-F238E27FC236}">
                  <a16:creationId xmlns="" xmlns:a16="http://schemas.microsoft.com/office/drawing/2014/main" id="{FA4D741F-F982-49EF-8059-B3EDA46C0109}"/>
                </a:ext>
              </a:extLst>
            </p:cNvPr>
            <p:cNvSpPr/>
            <p:nvPr/>
          </p:nvSpPr>
          <p:spPr bwMode="auto">
            <a:xfrm>
              <a:off x="4604207" y="2903995"/>
              <a:ext cx="306965" cy="618234"/>
            </a:xfrm>
            <a:custGeom>
              <a:avLst/>
              <a:gdLst>
                <a:gd name="T0" fmla="*/ 307975 w 214"/>
                <a:gd name="T1" fmla="*/ 684213 h 431"/>
                <a:gd name="T2" fmla="*/ 268288 w 214"/>
                <a:gd name="T3" fmla="*/ 647700 h 431"/>
                <a:gd name="T4" fmla="*/ 331788 w 214"/>
                <a:gd name="T5" fmla="*/ 554038 h 431"/>
                <a:gd name="T6" fmla="*/ 322263 w 214"/>
                <a:gd name="T7" fmla="*/ 541338 h 431"/>
                <a:gd name="T8" fmla="*/ 298450 w 214"/>
                <a:gd name="T9" fmla="*/ 534988 h 431"/>
                <a:gd name="T10" fmla="*/ 285750 w 214"/>
                <a:gd name="T11" fmla="*/ 546100 h 431"/>
                <a:gd name="T12" fmla="*/ 284163 w 214"/>
                <a:gd name="T13" fmla="*/ 560388 h 431"/>
                <a:gd name="T14" fmla="*/ 271463 w 214"/>
                <a:gd name="T15" fmla="*/ 550863 h 431"/>
                <a:gd name="T16" fmla="*/ 198438 w 214"/>
                <a:gd name="T17" fmla="*/ 611188 h 431"/>
                <a:gd name="T18" fmla="*/ 79375 w 214"/>
                <a:gd name="T19" fmla="*/ 307975 h 431"/>
                <a:gd name="T20" fmla="*/ 85725 w 214"/>
                <a:gd name="T21" fmla="*/ 295275 h 431"/>
                <a:gd name="T22" fmla="*/ 128588 w 214"/>
                <a:gd name="T23" fmla="*/ 279400 h 431"/>
                <a:gd name="T24" fmla="*/ 117475 w 214"/>
                <a:gd name="T25" fmla="*/ 274638 h 431"/>
                <a:gd name="T26" fmla="*/ 79375 w 214"/>
                <a:gd name="T27" fmla="*/ 182563 h 431"/>
                <a:gd name="T28" fmla="*/ 157163 w 214"/>
                <a:gd name="T29" fmla="*/ 96838 h 431"/>
                <a:gd name="T30" fmla="*/ 176213 w 214"/>
                <a:gd name="T31" fmla="*/ 103188 h 431"/>
                <a:gd name="T32" fmla="*/ 228600 w 214"/>
                <a:gd name="T33" fmla="*/ 231775 h 431"/>
                <a:gd name="T34" fmla="*/ 228600 w 214"/>
                <a:gd name="T35" fmla="*/ 247650 h 431"/>
                <a:gd name="T36" fmla="*/ 266700 w 214"/>
                <a:gd name="T37" fmla="*/ 550863 h 431"/>
                <a:gd name="T38" fmla="*/ 258763 w 214"/>
                <a:gd name="T39" fmla="*/ 552450 h 431"/>
                <a:gd name="T40" fmla="*/ 242888 w 214"/>
                <a:gd name="T41" fmla="*/ 566738 h 431"/>
                <a:gd name="T42" fmla="*/ 238125 w 214"/>
                <a:gd name="T43" fmla="*/ 569913 h 431"/>
                <a:gd name="T44" fmla="*/ 214313 w 214"/>
                <a:gd name="T45" fmla="*/ 566738 h 431"/>
                <a:gd name="T46" fmla="*/ 204788 w 214"/>
                <a:gd name="T47" fmla="*/ 581025 h 431"/>
                <a:gd name="T48" fmla="*/ 206375 w 214"/>
                <a:gd name="T49" fmla="*/ 604838 h 431"/>
                <a:gd name="T50" fmla="*/ 198438 w 214"/>
                <a:gd name="T51" fmla="*/ 611188 h 431"/>
                <a:gd name="T52" fmla="*/ 79375 w 214"/>
                <a:gd name="T53" fmla="*/ 122238 h 431"/>
                <a:gd name="T54" fmla="*/ 138113 w 214"/>
                <a:gd name="T55" fmla="*/ 44450 h 431"/>
                <a:gd name="T56" fmla="*/ 122238 w 214"/>
                <a:gd name="T57" fmla="*/ 22225 h 431"/>
                <a:gd name="T58" fmla="*/ 98425 w 214"/>
                <a:gd name="T59" fmla="*/ 4763 h 431"/>
                <a:gd name="T60" fmla="*/ 79375 w 214"/>
                <a:gd name="T61" fmla="*/ 0 h 431"/>
                <a:gd name="T62" fmla="*/ 71438 w 214"/>
                <a:gd name="T63" fmla="*/ 303213 h 431"/>
                <a:gd name="T64" fmla="*/ 17463 w 214"/>
                <a:gd name="T65" fmla="*/ 171450 h 431"/>
                <a:gd name="T66" fmla="*/ 19050 w 214"/>
                <a:gd name="T67" fmla="*/ 152400 h 431"/>
                <a:gd name="T68" fmla="*/ 6350 w 214"/>
                <a:gd name="T69" fmla="*/ 96838 h 431"/>
                <a:gd name="T70" fmla="*/ 1588 w 214"/>
                <a:gd name="T71" fmla="*/ 55563 h 431"/>
                <a:gd name="T72" fmla="*/ 23813 w 214"/>
                <a:gd name="T73" fmla="*/ 19050 h 431"/>
                <a:gd name="T74" fmla="*/ 47625 w 214"/>
                <a:gd name="T75" fmla="*/ 4763 h 431"/>
                <a:gd name="T76" fmla="*/ 79375 w 214"/>
                <a:gd name="T77" fmla="*/ 122238 h 431"/>
                <a:gd name="T78" fmla="*/ 79375 w 214"/>
                <a:gd name="T79" fmla="*/ 182563 h 431"/>
                <a:gd name="T80" fmla="*/ 68263 w 214"/>
                <a:gd name="T81" fmla="*/ 155575 h 431"/>
                <a:gd name="T82" fmla="*/ 74613 w 214"/>
                <a:gd name="T83" fmla="*/ 139700 h 431"/>
                <a:gd name="T84" fmla="*/ 34925 w 214"/>
                <a:gd name="T85" fmla="*/ 157163 h 431"/>
                <a:gd name="T86" fmla="*/ 30163 w 214"/>
                <a:gd name="T87" fmla="*/ 176213 h 431"/>
                <a:gd name="T88" fmla="*/ 74613 w 214"/>
                <a:gd name="T89" fmla="*/ 287338 h 4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2" name="i$ļîḍè">
              <a:extLst>
                <a:ext uri="{FF2B5EF4-FFF2-40B4-BE49-F238E27FC236}">
                  <a16:creationId xmlns="" xmlns:a16="http://schemas.microsoft.com/office/drawing/2014/main" id="{E1307BFB-3A68-4081-8645-B279FD9E7296}"/>
                </a:ext>
              </a:extLst>
            </p:cNvPr>
            <p:cNvGrpSpPr/>
            <p:nvPr/>
          </p:nvGrpSpPr>
          <p:grpSpPr>
            <a:xfrm>
              <a:off x="5496413" y="2980837"/>
              <a:ext cx="516390" cy="519259"/>
              <a:chOff x="2157413" y="3054350"/>
              <a:chExt cx="571500" cy="574675"/>
            </a:xfrm>
            <a:solidFill>
              <a:schemeClr val="accent5"/>
            </a:solidFill>
          </p:grpSpPr>
          <p:sp>
            <p:nvSpPr>
              <p:cNvPr id="400" name="îṣľîďe">
                <a:extLst>
                  <a:ext uri="{FF2B5EF4-FFF2-40B4-BE49-F238E27FC236}">
                    <a16:creationId xmlns="" xmlns:a16="http://schemas.microsoft.com/office/drawing/2014/main" id="{B7F3E4DA-2CA7-4357-AF1E-084BF7D1DDE8}"/>
                  </a:ext>
                </a:extLst>
              </p:cNvPr>
              <p:cNvSpPr/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1" name="îṣ1íḋé">
                <a:extLst>
                  <a:ext uri="{FF2B5EF4-FFF2-40B4-BE49-F238E27FC236}">
                    <a16:creationId xmlns="" xmlns:a16="http://schemas.microsoft.com/office/drawing/2014/main" id="{2FBDE434-5438-4B2A-AF20-E79F8CBE5C18}"/>
                  </a:ext>
                </a:extLst>
              </p:cNvPr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3" name="ï$1ïḋe">
              <a:extLst>
                <a:ext uri="{FF2B5EF4-FFF2-40B4-BE49-F238E27FC236}">
                  <a16:creationId xmlns="" xmlns:a16="http://schemas.microsoft.com/office/drawing/2014/main" id="{E310AB4F-1D2C-41D7-B538-397A39573730}"/>
                </a:ext>
              </a:extLst>
            </p:cNvPr>
            <p:cNvGrpSpPr/>
            <p:nvPr/>
          </p:nvGrpSpPr>
          <p:grpSpPr>
            <a:xfrm>
              <a:off x="5400307" y="3647850"/>
              <a:ext cx="404505" cy="381556"/>
              <a:chOff x="2051051" y="3792538"/>
              <a:chExt cx="447675" cy="422275"/>
            </a:xfrm>
            <a:solidFill>
              <a:schemeClr val="accent1"/>
            </a:solidFill>
          </p:grpSpPr>
          <p:sp>
            <p:nvSpPr>
              <p:cNvPr id="398" name="işlïḍè">
                <a:extLst>
                  <a:ext uri="{FF2B5EF4-FFF2-40B4-BE49-F238E27FC236}">
                    <a16:creationId xmlns="" xmlns:a16="http://schemas.microsoft.com/office/drawing/2014/main" id="{53780ACE-7057-484B-891F-78FDCB077E2B}"/>
                  </a:ext>
                </a:extLst>
              </p:cNvPr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9" name="i$lïḍé">
                <a:extLst>
                  <a:ext uri="{FF2B5EF4-FFF2-40B4-BE49-F238E27FC236}">
                    <a16:creationId xmlns="" xmlns:a16="http://schemas.microsoft.com/office/drawing/2014/main" id="{CEFBD688-94BE-444C-9E81-5DDBAB636C52}"/>
                  </a:ext>
                </a:extLst>
              </p:cNvPr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4" name="îsḷiḍé">
              <a:extLst>
                <a:ext uri="{FF2B5EF4-FFF2-40B4-BE49-F238E27FC236}">
                  <a16:creationId xmlns="" xmlns:a16="http://schemas.microsoft.com/office/drawing/2014/main" id="{EC09998F-A3CE-4C8B-8A2D-8D14A112F321}"/>
                </a:ext>
              </a:extLst>
            </p:cNvPr>
            <p:cNvGrpSpPr/>
            <p:nvPr/>
          </p:nvGrpSpPr>
          <p:grpSpPr>
            <a:xfrm>
              <a:off x="6430219" y="1332693"/>
              <a:ext cx="611061" cy="502046"/>
              <a:chOff x="3190876" y="1230313"/>
              <a:chExt cx="676275" cy="555625"/>
            </a:xfrm>
            <a:solidFill>
              <a:schemeClr val="accent3"/>
            </a:solidFill>
          </p:grpSpPr>
          <p:sp>
            <p:nvSpPr>
              <p:cNvPr id="395" name="iṥḻïdé">
                <a:extLst>
                  <a:ext uri="{FF2B5EF4-FFF2-40B4-BE49-F238E27FC236}">
                    <a16:creationId xmlns="" xmlns:a16="http://schemas.microsoft.com/office/drawing/2014/main" id="{86B2DB04-9188-4CA2-8998-D9837145DED7}"/>
                  </a:ext>
                </a:extLst>
              </p:cNvPr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6" name="ïšļïḑe">
                <a:extLst>
                  <a:ext uri="{FF2B5EF4-FFF2-40B4-BE49-F238E27FC236}">
                    <a16:creationId xmlns="" xmlns:a16="http://schemas.microsoft.com/office/drawing/2014/main" id="{187E0CBF-8A89-464D-A19B-79F8036C4240}"/>
                  </a:ext>
                </a:extLst>
              </p:cNvPr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7" name="íSḷíďe">
                <a:extLst>
                  <a:ext uri="{FF2B5EF4-FFF2-40B4-BE49-F238E27FC236}">
                    <a16:creationId xmlns="" xmlns:a16="http://schemas.microsoft.com/office/drawing/2014/main" id="{D9E142A0-1641-4E44-AA95-EE4456BE63FD}"/>
                  </a:ext>
                </a:extLst>
              </p:cNvPr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45" name="íśļíḓè">
              <a:extLst>
                <a:ext uri="{FF2B5EF4-FFF2-40B4-BE49-F238E27FC236}">
                  <a16:creationId xmlns="" xmlns:a16="http://schemas.microsoft.com/office/drawing/2014/main" id="{5C0F54A8-2714-48D6-B823-BA573903BC2F}"/>
                </a:ext>
              </a:extLst>
            </p:cNvPr>
            <p:cNvSpPr/>
            <p:nvPr/>
          </p:nvSpPr>
          <p:spPr bwMode="auto">
            <a:xfrm>
              <a:off x="4949902" y="3503581"/>
              <a:ext cx="344260" cy="596717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slídê">
              <a:extLst>
                <a:ext uri="{FF2B5EF4-FFF2-40B4-BE49-F238E27FC236}">
                  <a16:creationId xmlns="" xmlns:a16="http://schemas.microsoft.com/office/drawing/2014/main" id="{C0D57BC6-E351-433C-BC4D-352BB9FDD94C}"/>
                </a:ext>
              </a:extLst>
            </p:cNvPr>
            <p:cNvSpPr/>
            <p:nvPr/>
          </p:nvSpPr>
          <p:spPr bwMode="auto">
            <a:xfrm>
              <a:off x="7092920" y="2723258"/>
              <a:ext cx="494873" cy="537907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ṧ1ïḑè">
              <a:extLst>
                <a:ext uri="{FF2B5EF4-FFF2-40B4-BE49-F238E27FC236}">
                  <a16:creationId xmlns="" xmlns:a16="http://schemas.microsoft.com/office/drawing/2014/main" id="{6CB972B8-2E1F-4B01-A3C8-090B044EDDD0}"/>
                </a:ext>
              </a:extLst>
            </p:cNvPr>
            <p:cNvSpPr/>
            <p:nvPr/>
          </p:nvSpPr>
          <p:spPr bwMode="auto">
            <a:xfrm>
              <a:off x="5289858" y="1327572"/>
              <a:ext cx="466186" cy="456144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išļíḋè">
              <a:extLst>
                <a:ext uri="{FF2B5EF4-FFF2-40B4-BE49-F238E27FC236}">
                  <a16:creationId xmlns="" xmlns:a16="http://schemas.microsoft.com/office/drawing/2014/main" id="{C1CA39A4-115B-4E57-9E71-FAE690872CF9}"/>
                </a:ext>
              </a:extLst>
            </p:cNvPr>
            <p:cNvSpPr/>
            <p:nvPr/>
          </p:nvSpPr>
          <p:spPr bwMode="auto">
            <a:xfrm>
              <a:off x="6927962" y="3272641"/>
              <a:ext cx="441800" cy="463316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9" name="íṩḷíḑè">
              <a:extLst>
                <a:ext uri="{FF2B5EF4-FFF2-40B4-BE49-F238E27FC236}">
                  <a16:creationId xmlns="" xmlns:a16="http://schemas.microsoft.com/office/drawing/2014/main" id="{91063F80-2AD8-43CA-A2EF-157559FF20E3}"/>
                </a:ext>
              </a:extLst>
            </p:cNvPr>
            <p:cNvGrpSpPr/>
            <p:nvPr/>
          </p:nvGrpSpPr>
          <p:grpSpPr>
            <a:xfrm>
              <a:off x="5087605" y="2259296"/>
              <a:ext cx="559422" cy="588102"/>
              <a:chOff x="1704976" y="2255838"/>
              <a:chExt cx="619125" cy="650875"/>
            </a:xfrm>
            <a:solidFill>
              <a:schemeClr val="accent1"/>
            </a:solidFill>
          </p:grpSpPr>
          <p:sp>
            <p:nvSpPr>
              <p:cNvPr id="382" name="iṡľïḑè">
                <a:extLst>
                  <a:ext uri="{FF2B5EF4-FFF2-40B4-BE49-F238E27FC236}">
                    <a16:creationId xmlns="" xmlns:a16="http://schemas.microsoft.com/office/drawing/2014/main" id="{8C7E5A8E-D3A7-450A-A638-318934E79E3C}"/>
                  </a:ext>
                </a:extLst>
              </p:cNvPr>
              <p:cNvSpPr/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3" name="îšliḑe">
                <a:extLst>
                  <a:ext uri="{FF2B5EF4-FFF2-40B4-BE49-F238E27FC236}">
                    <a16:creationId xmlns="" xmlns:a16="http://schemas.microsoft.com/office/drawing/2014/main" id="{463FBD32-ADD0-43D3-AD65-BFB859244619}"/>
                  </a:ext>
                </a:extLst>
              </p:cNvPr>
              <p:cNvSpPr/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4" name="ïṣḷídê">
                <a:extLst>
                  <a:ext uri="{FF2B5EF4-FFF2-40B4-BE49-F238E27FC236}">
                    <a16:creationId xmlns="" xmlns:a16="http://schemas.microsoft.com/office/drawing/2014/main" id="{70A0AA54-197F-4D82-AF44-A70E3CD2D3D2}"/>
                  </a:ext>
                </a:extLst>
              </p:cNvPr>
              <p:cNvSpPr/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5" name="íṣḻîḓé">
                <a:extLst>
                  <a:ext uri="{FF2B5EF4-FFF2-40B4-BE49-F238E27FC236}">
                    <a16:creationId xmlns="" xmlns:a16="http://schemas.microsoft.com/office/drawing/2014/main" id="{C5C5D08B-A828-4B50-BDE4-7425B283E5CD}"/>
                  </a:ext>
                </a:extLst>
              </p:cNvPr>
              <p:cNvSpPr/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6" name="iṩľiḋe">
                <a:extLst>
                  <a:ext uri="{FF2B5EF4-FFF2-40B4-BE49-F238E27FC236}">
                    <a16:creationId xmlns="" xmlns:a16="http://schemas.microsoft.com/office/drawing/2014/main" id="{B81E24B6-C219-4627-8C5F-9394FA4818BF}"/>
                  </a:ext>
                </a:extLst>
              </p:cNvPr>
              <p:cNvSpPr/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7" name="îṧḻíḍè">
                <a:extLst>
                  <a:ext uri="{FF2B5EF4-FFF2-40B4-BE49-F238E27FC236}">
                    <a16:creationId xmlns="" xmlns:a16="http://schemas.microsoft.com/office/drawing/2014/main" id="{36EC2B89-DED5-40E4-9811-C49BC1D7539E}"/>
                  </a:ext>
                </a:extLst>
              </p:cNvPr>
              <p:cNvSpPr/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8" name="iṧļïḑe">
                <a:extLst>
                  <a:ext uri="{FF2B5EF4-FFF2-40B4-BE49-F238E27FC236}">
                    <a16:creationId xmlns="" xmlns:a16="http://schemas.microsoft.com/office/drawing/2014/main" id="{D6F88037-410A-462F-8C85-0C1C6B8F6A24}"/>
                  </a:ext>
                </a:extLst>
              </p:cNvPr>
              <p:cNvSpPr/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9" name="îšliďe">
                <a:extLst>
                  <a:ext uri="{FF2B5EF4-FFF2-40B4-BE49-F238E27FC236}">
                    <a16:creationId xmlns="" xmlns:a16="http://schemas.microsoft.com/office/drawing/2014/main" id="{B81FC096-CFDC-4523-97A8-95AE41F6D5A9}"/>
                  </a:ext>
                </a:extLst>
              </p:cNvPr>
              <p:cNvSpPr/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0" name="ïṣḷîdé">
                <a:extLst>
                  <a:ext uri="{FF2B5EF4-FFF2-40B4-BE49-F238E27FC236}">
                    <a16:creationId xmlns="" xmlns:a16="http://schemas.microsoft.com/office/drawing/2014/main" id="{2DB34670-C568-419A-A770-A27424717E2B}"/>
                  </a:ext>
                </a:extLst>
              </p:cNvPr>
              <p:cNvSpPr/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1" name="íṩļîďe">
                <a:extLst>
                  <a:ext uri="{FF2B5EF4-FFF2-40B4-BE49-F238E27FC236}">
                    <a16:creationId xmlns="" xmlns:a16="http://schemas.microsoft.com/office/drawing/2014/main" id="{606C6EF6-7E49-4628-A55A-54799D6DB5E0}"/>
                  </a:ext>
                </a:extLst>
              </p:cNvPr>
              <p:cNvSpPr/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2" name="ïṥļíḑé">
                <a:extLst>
                  <a:ext uri="{FF2B5EF4-FFF2-40B4-BE49-F238E27FC236}">
                    <a16:creationId xmlns="" xmlns:a16="http://schemas.microsoft.com/office/drawing/2014/main" id="{7A81FB39-974C-4896-A18D-B5E298454CBE}"/>
                  </a:ext>
                </a:extLst>
              </p:cNvPr>
              <p:cNvSpPr/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3" name="iṥliḍè">
                <a:extLst>
                  <a:ext uri="{FF2B5EF4-FFF2-40B4-BE49-F238E27FC236}">
                    <a16:creationId xmlns="" xmlns:a16="http://schemas.microsoft.com/office/drawing/2014/main" id="{0504339C-F6FC-49B6-8677-5467B7905862}"/>
                  </a:ext>
                </a:extLst>
              </p:cNvPr>
              <p:cNvSpPr/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4" name="íṩḻîḋê">
                <a:extLst>
                  <a:ext uri="{FF2B5EF4-FFF2-40B4-BE49-F238E27FC236}">
                    <a16:creationId xmlns="" xmlns:a16="http://schemas.microsoft.com/office/drawing/2014/main" id="{A133F1F2-DFCA-42E5-A9A7-7D8DFCE31F89}"/>
                  </a:ext>
                </a:extLst>
              </p:cNvPr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50" name="íSľíḍé">
              <a:extLst>
                <a:ext uri="{FF2B5EF4-FFF2-40B4-BE49-F238E27FC236}">
                  <a16:creationId xmlns="" xmlns:a16="http://schemas.microsoft.com/office/drawing/2014/main" id="{5AEAF501-F784-404E-B534-94EBFD1FAB55}"/>
                </a:ext>
              </a:extLst>
            </p:cNvPr>
            <p:cNvSpPr/>
            <p:nvPr/>
          </p:nvSpPr>
          <p:spPr bwMode="auto">
            <a:xfrm>
              <a:off x="6322638" y="2406253"/>
              <a:ext cx="712905" cy="46618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šḷíďê">
              <a:extLst>
                <a:ext uri="{FF2B5EF4-FFF2-40B4-BE49-F238E27FC236}">
                  <a16:creationId xmlns="" xmlns:a16="http://schemas.microsoft.com/office/drawing/2014/main" id="{07E5A633-CBF8-44BC-8D6B-7BC7A7CB21D9}"/>
                </a:ext>
              </a:extLst>
            </p:cNvPr>
            <p:cNvSpPr/>
            <p:nvPr/>
          </p:nvSpPr>
          <p:spPr bwMode="auto">
            <a:xfrm>
              <a:off x="5295595" y="2919774"/>
              <a:ext cx="167827" cy="289752"/>
            </a:xfrm>
            <a:custGeom>
              <a:avLst/>
              <a:gdLst>
                <a:gd name="T0" fmla="*/ 112713 w 117"/>
                <a:gd name="T1" fmla="*/ 269875 h 202"/>
                <a:gd name="T2" fmla="*/ 127000 w 117"/>
                <a:gd name="T3" fmla="*/ 274638 h 202"/>
                <a:gd name="T4" fmla="*/ 134938 w 117"/>
                <a:gd name="T5" fmla="*/ 287338 h 202"/>
                <a:gd name="T6" fmla="*/ 134938 w 117"/>
                <a:gd name="T7" fmla="*/ 298450 h 202"/>
                <a:gd name="T8" fmla="*/ 127000 w 117"/>
                <a:gd name="T9" fmla="*/ 315913 h 202"/>
                <a:gd name="T10" fmla="*/ 119063 w 117"/>
                <a:gd name="T11" fmla="*/ 320675 h 202"/>
                <a:gd name="T12" fmla="*/ 112713 w 117"/>
                <a:gd name="T13" fmla="*/ 269875 h 202"/>
                <a:gd name="T14" fmla="*/ 112713 w 117"/>
                <a:gd name="T15" fmla="*/ 249238 h 202"/>
                <a:gd name="T16" fmla="*/ 112713 w 117"/>
                <a:gd name="T17" fmla="*/ 107950 h 202"/>
                <a:gd name="T18" fmla="*/ 127000 w 117"/>
                <a:gd name="T19" fmla="*/ 122238 h 202"/>
                <a:gd name="T20" fmla="*/ 134938 w 117"/>
                <a:gd name="T21" fmla="*/ 144463 h 202"/>
                <a:gd name="T22" fmla="*/ 146050 w 117"/>
                <a:gd name="T23" fmla="*/ 184150 h 202"/>
                <a:gd name="T24" fmla="*/ 149225 w 117"/>
                <a:gd name="T25" fmla="*/ 190500 h 202"/>
                <a:gd name="T26" fmla="*/ 158750 w 117"/>
                <a:gd name="T27" fmla="*/ 200025 h 202"/>
                <a:gd name="T28" fmla="*/ 174625 w 117"/>
                <a:gd name="T29" fmla="*/ 201613 h 202"/>
                <a:gd name="T30" fmla="*/ 185738 w 117"/>
                <a:gd name="T31" fmla="*/ 230188 h 202"/>
                <a:gd name="T32" fmla="*/ 104775 w 117"/>
                <a:gd name="T33" fmla="*/ 269875 h 202"/>
                <a:gd name="T34" fmla="*/ 112713 w 117"/>
                <a:gd name="T35" fmla="*/ 269875 h 202"/>
                <a:gd name="T36" fmla="*/ 112713 w 117"/>
                <a:gd name="T37" fmla="*/ 320675 h 202"/>
                <a:gd name="T38" fmla="*/ 96838 w 117"/>
                <a:gd name="T39" fmla="*/ 315913 h 202"/>
                <a:gd name="T40" fmla="*/ 88900 w 117"/>
                <a:gd name="T41" fmla="*/ 300038 h 202"/>
                <a:gd name="T42" fmla="*/ 88900 w 117"/>
                <a:gd name="T43" fmla="*/ 292100 h 202"/>
                <a:gd name="T44" fmla="*/ 96838 w 117"/>
                <a:gd name="T45" fmla="*/ 274638 h 202"/>
                <a:gd name="T46" fmla="*/ 104775 w 117"/>
                <a:gd name="T47" fmla="*/ 269875 h 202"/>
                <a:gd name="T48" fmla="*/ 112713 w 117"/>
                <a:gd name="T49" fmla="*/ 107950 h 202"/>
                <a:gd name="T50" fmla="*/ 95250 w 117"/>
                <a:gd name="T51" fmla="*/ 98425 h 202"/>
                <a:gd name="T52" fmla="*/ 74613 w 117"/>
                <a:gd name="T53" fmla="*/ 96838 h 202"/>
                <a:gd name="T54" fmla="*/ 53975 w 117"/>
                <a:gd name="T55" fmla="*/ 12700 h 202"/>
                <a:gd name="T56" fmla="*/ 46038 w 117"/>
                <a:gd name="T57" fmla="*/ 1588 h 202"/>
                <a:gd name="T58" fmla="*/ 30163 w 117"/>
                <a:gd name="T59" fmla="*/ 0 h 202"/>
                <a:gd name="T60" fmla="*/ 23813 w 117"/>
                <a:gd name="T61" fmla="*/ 1588 h 202"/>
                <a:gd name="T62" fmla="*/ 15875 w 117"/>
                <a:gd name="T63" fmla="*/ 14288 h 202"/>
                <a:gd name="T64" fmla="*/ 38100 w 117"/>
                <a:gd name="T65" fmla="*/ 104775 h 202"/>
                <a:gd name="T66" fmla="*/ 30163 w 117"/>
                <a:gd name="T67" fmla="*/ 111125 h 202"/>
                <a:gd name="T68" fmla="*/ 17463 w 117"/>
                <a:gd name="T69" fmla="*/ 123825 h 202"/>
                <a:gd name="T70" fmla="*/ 9525 w 117"/>
                <a:gd name="T71" fmla="*/ 144463 h 202"/>
                <a:gd name="T72" fmla="*/ 6350 w 117"/>
                <a:gd name="T73" fmla="*/ 165100 h 202"/>
                <a:gd name="T74" fmla="*/ 9525 w 117"/>
                <a:gd name="T75" fmla="*/ 176213 h 202"/>
                <a:gd name="T76" fmla="*/ 19050 w 117"/>
                <a:gd name="T77" fmla="*/ 219075 h 202"/>
                <a:gd name="T78" fmla="*/ 19050 w 117"/>
                <a:gd name="T79" fmla="*/ 225425 h 202"/>
                <a:gd name="T80" fmla="*/ 15875 w 117"/>
                <a:gd name="T81" fmla="*/ 236538 h 202"/>
                <a:gd name="T82" fmla="*/ 4763 w 117"/>
                <a:gd name="T83" fmla="*/ 247650 h 202"/>
                <a:gd name="T84" fmla="*/ 9525 w 117"/>
                <a:gd name="T85" fmla="*/ 277813 h 202"/>
                <a:gd name="T86" fmla="*/ 112713 w 117"/>
                <a:gd name="T87" fmla="*/ 107950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śḻíde">
              <a:extLst>
                <a:ext uri="{FF2B5EF4-FFF2-40B4-BE49-F238E27FC236}">
                  <a16:creationId xmlns="" xmlns:a16="http://schemas.microsoft.com/office/drawing/2014/main" id="{78F1B40E-6BE6-4A11-8360-2100354FE74B}"/>
                </a:ext>
              </a:extLst>
            </p:cNvPr>
            <p:cNvSpPr/>
            <p:nvPr/>
          </p:nvSpPr>
          <p:spPr bwMode="auto">
            <a:xfrm>
              <a:off x="6590874" y="1917116"/>
              <a:ext cx="334219" cy="411678"/>
            </a:xfrm>
            <a:custGeom>
              <a:avLst/>
              <a:gdLst>
                <a:gd name="T0" fmla="*/ 260350 w 233"/>
                <a:gd name="T1" fmla="*/ 0 h 287"/>
                <a:gd name="T2" fmla="*/ 369888 w 233"/>
                <a:gd name="T3" fmla="*/ 393700 h 287"/>
                <a:gd name="T4" fmla="*/ 342900 w 233"/>
                <a:gd name="T5" fmla="*/ 444500 h 287"/>
                <a:gd name="T6" fmla="*/ 260350 w 233"/>
                <a:gd name="T7" fmla="*/ 358775 h 287"/>
                <a:gd name="T8" fmla="*/ 284163 w 233"/>
                <a:gd name="T9" fmla="*/ 346075 h 287"/>
                <a:gd name="T10" fmla="*/ 307975 w 233"/>
                <a:gd name="T11" fmla="*/ 303213 h 287"/>
                <a:gd name="T12" fmla="*/ 307975 w 233"/>
                <a:gd name="T13" fmla="*/ 249238 h 287"/>
                <a:gd name="T14" fmla="*/ 282575 w 233"/>
                <a:gd name="T15" fmla="*/ 234950 h 287"/>
                <a:gd name="T16" fmla="*/ 260350 w 233"/>
                <a:gd name="T17" fmla="*/ 187325 h 287"/>
                <a:gd name="T18" fmla="*/ 265113 w 233"/>
                <a:gd name="T19" fmla="*/ 333375 h 287"/>
                <a:gd name="T20" fmla="*/ 285750 w 233"/>
                <a:gd name="T21" fmla="*/ 277813 h 287"/>
                <a:gd name="T22" fmla="*/ 277813 w 233"/>
                <a:gd name="T23" fmla="*/ 254000 h 287"/>
                <a:gd name="T24" fmla="*/ 260350 w 233"/>
                <a:gd name="T25" fmla="*/ 254000 h 287"/>
                <a:gd name="T26" fmla="*/ 211138 w 233"/>
                <a:gd name="T27" fmla="*/ 22225 h 287"/>
                <a:gd name="T28" fmla="*/ 260350 w 233"/>
                <a:gd name="T29" fmla="*/ 187325 h 287"/>
                <a:gd name="T30" fmla="*/ 215900 w 233"/>
                <a:gd name="T31" fmla="*/ 176213 h 287"/>
                <a:gd name="T32" fmla="*/ 211138 w 233"/>
                <a:gd name="T33" fmla="*/ 455613 h 287"/>
                <a:gd name="T34" fmla="*/ 222250 w 233"/>
                <a:gd name="T35" fmla="*/ 355600 h 287"/>
                <a:gd name="T36" fmla="*/ 260350 w 233"/>
                <a:gd name="T37" fmla="*/ 455613 h 287"/>
                <a:gd name="T38" fmla="*/ 242888 w 233"/>
                <a:gd name="T39" fmla="*/ 319088 h 287"/>
                <a:gd name="T40" fmla="*/ 247650 w 233"/>
                <a:gd name="T41" fmla="*/ 333375 h 287"/>
                <a:gd name="T42" fmla="*/ 260350 w 233"/>
                <a:gd name="T43" fmla="*/ 254000 h 287"/>
                <a:gd name="T44" fmla="*/ 152400 w 233"/>
                <a:gd name="T45" fmla="*/ 0 h 287"/>
                <a:gd name="T46" fmla="*/ 211138 w 233"/>
                <a:gd name="T47" fmla="*/ 174625 h 287"/>
                <a:gd name="T48" fmla="*/ 163513 w 233"/>
                <a:gd name="T49" fmla="*/ 182563 h 287"/>
                <a:gd name="T50" fmla="*/ 152400 w 233"/>
                <a:gd name="T51" fmla="*/ 455613 h 287"/>
                <a:gd name="T52" fmla="*/ 209550 w 233"/>
                <a:gd name="T53" fmla="*/ 314325 h 287"/>
                <a:gd name="T54" fmla="*/ 211138 w 233"/>
                <a:gd name="T55" fmla="*/ 346075 h 287"/>
                <a:gd name="T56" fmla="*/ 160338 w 233"/>
                <a:gd name="T57" fmla="*/ 268288 h 287"/>
                <a:gd name="T58" fmla="*/ 152400 w 233"/>
                <a:gd name="T59" fmla="*/ 254000 h 287"/>
                <a:gd name="T60" fmla="*/ 152400 w 233"/>
                <a:gd name="T61" fmla="*/ 211138 h 287"/>
                <a:gd name="T62" fmla="*/ 130175 w 233"/>
                <a:gd name="T63" fmla="*/ 22225 h 287"/>
                <a:gd name="T64" fmla="*/ 152400 w 233"/>
                <a:gd name="T65" fmla="*/ 192088 h 287"/>
                <a:gd name="T66" fmla="*/ 130175 w 233"/>
                <a:gd name="T67" fmla="*/ 79375 h 287"/>
                <a:gd name="T68" fmla="*/ 130175 w 233"/>
                <a:gd name="T69" fmla="*/ 260350 h 287"/>
                <a:gd name="T70" fmla="*/ 152400 w 233"/>
                <a:gd name="T71" fmla="*/ 358775 h 287"/>
                <a:gd name="T72" fmla="*/ 142875 w 233"/>
                <a:gd name="T73" fmla="*/ 228600 h 287"/>
                <a:gd name="T74" fmla="*/ 63500 w 233"/>
                <a:gd name="T75" fmla="*/ 0 h 287"/>
                <a:gd name="T76" fmla="*/ 42863 w 233"/>
                <a:gd name="T77" fmla="*/ 23813 h 287"/>
                <a:gd name="T78" fmla="*/ 26988 w 233"/>
                <a:gd name="T79" fmla="*/ 49213 h 287"/>
                <a:gd name="T80" fmla="*/ 130175 w 233"/>
                <a:gd name="T81" fmla="*/ 79375 h 287"/>
                <a:gd name="T82" fmla="*/ 96838 w 233"/>
                <a:gd name="T83" fmla="*/ 246063 h 287"/>
                <a:gd name="T84" fmla="*/ 60325 w 233"/>
                <a:gd name="T85" fmla="*/ 254000 h 287"/>
                <a:gd name="T86" fmla="*/ 46038 w 233"/>
                <a:gd name="T87" fmla="*/ 276225 h 287"/>
                <a:gd name="T88" fmla="*/ 63500 w 233"/>
                <a:gd name="T89" fmla="*/ 290513 h 287"/>
                <a:gd name="T90" fmla="*/ 73025 w 233"/>
                <a:gd name="T91" fmla="*/ 284163 h 287"/>
                <a:gd name="T92" fmla="*/ 71438 w 233"/>
                <a:gd name="T93" fmla="*/ 273050 h 287"/>
                <a:gd name="T94" fmla="*/ 90488 w 233"/>
                <a:gd name="T95" fmla="*/ 260350 h 287"/>
                <a:gd name="T96" fmla="*/ 76200 w 233"/>
                <a:gd name="T97" fmla="*/ 309563 h 287"/>
                <a:gd name="T98" fmla="*/ 65088 w 233"/>
                <a:gd name="T99" fmla="*/ 369888 h 287"/>
                <a:gd name="T100" fmla="*/ 84138 w 233"/>
                <a:gd name="T101" fmla="*/ 387350 h 287"/>
                <a:gd name="T102" fmla="*/ 95250 w 233"/>
                <a:gd name="T103" fmla="*/ 374650 h 287"/>
                <a:gd name="T104" fmla="*/ 115888 w 233"/>
                <a:gd name="T105" fmla="*/ 284163 h 287"/>
                <a:gd name="T106" fmla="*/ 63500 w 233"/>
                <a:gd name="T107" fmla="*/ 455613 h 287"/>
                <a:gd name="T108" fmla="*/ 20638 w 233"/>
                <a:gd name="T109" fmla="*/ 436563 h 287"/>
                <a:gd name="T110" fmla="*/ 0 w 233"/>
                <a:gd name="T111" fmla="*/ 61913 h 287"/>
                <a:gd name="T112" fmla="*/ 20638 w 233"/>
                <a:gd name="T113" fmla="*/ 19050 h 287"/>
                <a:gd name="T114" fmla="*/ 63500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$lîďè">
              <a:extLst>
                <a:ext uri="{FF2B5EF4-FFF2-40B4-BE49-F238E27FC236}">
                  <a16:creationId xmlns="" xmlns:a16="http://schemas.microsoft.com/office/drawing/2014/main" id="{26248A62-CD2E-4A7F-BD21-99355FCE1C55}"/>
                </a:ext>
              </a:extLst>
            </p:cNvPr>
            <p:cNvSpPr/>
            <p:nvPr/>
          </p:nvSpPr>
          <p:spPr bwMode="auto">
            <a:xfrm>
              <a:off x="5767519" y="2348876"/>
              <a:ext cx="507783" cy="510652"/>
            </a:xfrm>
            <a:custGeom>
              <a:avLst/>
              <a:gdLst>
                <a:gd name="T0" fmla="*/ 534988 w 354"/>
                <a:gd name="T1" fmla="*/ 474663 h 356"/>
                <a:gd name="T2" fmla="*/ 558800 w 354"/>
                <a:gd name="T3" fmla="*/ 144463 h 356"/>
                <a:gd name="T4" fmla="*/ 538163 w 354"/>
                <a:gd name="T5" fmla="*/ 244475 h 356"/>
                <a:gd name="T6" fmla="*/ 528638 w 354"/>
                <a:gd name="T7" fmla="*/ 238125 h 356"/>
                <a:gd name="T8" fmla="*/ 528638 w 354"/>
                <a:gd name="T9" fmla="*/ 327025 h 356"/>
                <a:gd name="T10" fmla="*/ 458788 w 354"/>
                <a:gd name="T11" fmla="*/ 350838 h 356"/>
                <a:gd name="T12" fmla="*/ 485775 w 354"/>
                <a:gd name="T13" fmla="*/ 387350 h 356"/>
                <a:gd name="T14" fmla="*/ 449263 w 354"/>
                <a:gd name="T15" fmla="*/ 423863 h 356"/>
                <a:gd name="T16" fmla="*/ 485775 w 354"/>
                <a:gd name="T17" fmla="*/ 536575 h 356"/>
                <a:gd name="T18" fmla="*/ 449263 w 354"/>
                <a:gd name="T19" fmla="*/ 93663 h 356"/>
                <a:gd name="T20" fmla="*/ 503238 w 354"/>
                <a:gd name="T21" fmla="*/ 93663 h 356"/>
                <a:gd name="T22" fmla="*/ 430213 w 354"/>
                <a:gd name="T23" fmla="*/ 74613 h 356"/>
                <a:gd name="T24" fmla="*/ 417513 w 354"/>
                <a:gd name="T25" fmla="*/ 19050 h 356"/>
                <a:gd name="T26" fmla="*/ 431800 w 354"/>
                <a:gd name="T27" fmla="*/ 354013 h 356"/>
                <a:gd name="T28" fmla="*/ 449263 w 354"/>
                <a:gd name="T29" fmla="*/ 107950 h 356"/>
                <a:gd name="T30" fmla="*/ 431800 w 354"/>
                <a:gd name="T31" fmla="*/ 419100 h 356"/>
                <a:gd name="T32" fmla="*/ 434975 w 354"/>
                <a:gd name="T33" fmla="*/ 565150 h 356"/>
                <a:gd name="T34" fmla="*/ 417513 w 354"/>
                <a:gd name="T35" fmla="*/ 44450 h 356"/>
                <a:gd name="T36" fmla="*/ 411163 w 354"/>
                <a:gd name="T37" fmla="*/ 79375 h 356"/>
                <a:gd name="T38" fmla="*/ 374650 w 354"/>
                <a:gd name="T39" fmla="*/ 79375 h 356"/>
                <a:gd name="T40" fmla="*/ 365125 w 354"/>
                <a:gd name="T41" fmla="*/ 44450 h 356"/>
                <a:gd name="T42" fmla="*/ 417513 w 354"/>
                <a:gd name="T43" fmla="*/ 107950 h 356"/>
                <a:gd name="T44" fmla="*/ 417513 w 354"/>
                <a:gd name="T45" fmla="*/ 366713 h 356"/>
                <a:gd name="T46" fmla="*/ 361950 w 354"/>
                <a:gd name="T47" fmla="*/ 427038 h 356"/>
                <a:gd name="T48" fmla="*/ 361950 w 354"/>
                <a:gd name="T49" fmla="*/ 342900 h 356"/>
                <a:gd name="T50" fmla="*/ 417513 w 354"/>
                <a:gd name="T51" fmla="*/ 552450 h 356"/>
                <a:gd name="T52" fmla="*/ 361950 w 354"/>
                <a:gd name="T53" fmla="*/ 44450 h 356"/>
                <a:gd name="T54" fmla="*/ 357188 w 354"/>
                <a:gd name="T55" fmla="*/ 77788 h 356"/>
                <a:gd name="T56" fmla="*/ 361950 w 354"/>
                <a:gd name="T57" fmla="*/ 6350 h 356"/>
                <a:gd name="T58" fmla="*/ 284163 w 354"/>
                <a:gd name="T59" fmla="*/ 107950 h 356"/>
                <a:gd name="T60" fmla="*/ 361950 w 354"/>
                <a:gd name="T61" fmla="*/ 342900 h 356"/>
                <a:gd name="T62" fmla="*/ 361950 w 354"/>
                <a:gd name="T63" fmla="*/ 474663 h 356"/>
                <a:gd name="T64" fmla="*/ 211138 w 354"/>
                <a:gd name="T65" fmla="*/ 68263 h 356"/>
                <a:gd name="T66" fmla="*/ 200025 w 354"/>
                <a:gd name="T67" fmla="*/ 6350 h 356"/>
                <a:gd name="T68" fmla="*/ 284163 w 354"/>
                <a:gd name="T69" fmla="*/ 107950 h 356"/>
                <a:gd name="T70" fmla="*/ 284163 w 354"/>
                <a:gd name="T71" fmla="*/ 384175 h 356"/>
                <a:gd name="T72" fmla="*/ 271463 w 354"/>
                <a:gd name="T73" fmla="*/ 257175 h 356"/>
                <a:gd name="T74" fmla="*/ 182563 w 354"/>
                <a:gd name="T75" fmla="*/ 49213 h 356"/>
                <a:gd name="T76" fmla="*/ 195263 w 354"/>
                <a:gd name="T77" fmla="*/ 79375 h 356"/>
                <a:gd name="T78" fmla="*/ 158750 w 354"/>
                <a:gd name="T79" fmla="*/ 68263 h 356"/>
                <a:gd name="T80" fmla="*/ 142875 w 354"/>
                <a:gd name="T81" fmla="*/ 19050 h 356"/>
                <a:gd name="T82" fmla="*/ 200025 w 354"/>
                <a:gd name="T83" fmla="*/ 152400 h 356"/>
                <a:gd name="T84" fmla="*/ 142875 w 354"/>
                <a:gd name="T85" fmla="*/ 406400 h 356"/>
                <a:gd name="T86" fmla="*/ 200025 w 354"/>
                <a:gd name="T87" fmla="*/ 257175 h 356"/>
                <a:gd name="T88" fmla="*/ 142875 w 354"/>
                <a:gd name="T89" fmla="*/ 552450 h 356"/>
                <a:gd name="T90" fmla="*/ 125413 w 354"/>
                <a:gd name="T91" fmla="*/ 61913 h 356"/>
                <a:gd name="T92" fmla="*/ 112713 w 354"/>
                <a:gd name="T93" fmla="*/ 31750 h 356"/>
                <a:gd name="T94" fmla="*/ 142875 w 354"/>
                <a:gd name="T95" fmla="*/ 257175 h 356"/>
                <a:gd name="T96" fmla="*/ 142875 w 354"/>
                <a:gd name="T97" fmla="*/ 107950 h 356"/>
                <a:gd name="T98" fmla="*/ 128588 w 354"/>
                <a:gd name="T99" fmla="*/ 419100 h 356"/>
                <a:gd name="T100" fmla="*/ 133350 w 354"/>
                <a:gd name="T101" fmla="*/ 560388 h 356"/>
                <a:gd name="T102" fmla="*/ 58738 w 354"/>
                <a:gd name="T103" fmla="*/ 93663 h 356"/>
                <a:gd name="T104" fmla="*/ 112713 w 354"/>
                <a:gd name="T105" fmla="*/ 31750 h 356"/>
                <a:gd name="T106" fmla="*/ 85725 w 354"/>
                <a:gd name="T107" fmla="*/ 360363 h 356"/>
                <a:gd name="T108" fmla="*/ 79375 w 354"/>
                <a:gd name="T109" fmla="*/ 407988 h 356"/>
                <a:gd name="T110" fmla="*/ 25400 w 354"/>
                <a:gd name="T111" fmla="*/ 474663 h 356"/>
                <a:gd name="T112" fmla="*/ 112713 w 354"/>
                <a:gd name="T113" fmla="*/ 107950 h 356"/>
                <a:gd name="T114" fmla="*/ 77788 w 354"/>
                <a:gd name="T115" fmla="*/ 547688 h 356"/>
                <a:gd name="T116" fmla="*/ 31750 w 354"/>
                <a:gd name="T117" fmla="*/ 238125 h 356"/>
                <a:gd name="T118" fmla="*/ 25400 w 354"/>
                <a:gd name="T119" fmla="*/ 244475 h 356"/>
                <a:gd name="T120" fmla="*/ 0 w 354"/>
                <a:gd name="T121" fmla="*/ 150813 h 356"/>
                <a:gd name="T122" fmla="*/ 25400 w 354"/>
                <a:gd name="T123" fmla="*/ 152400 h 356"/>
                <a:gd name="T124" fmla="*/ 25400 w 354"/>
                <a:gd name="T125" fmla="*/ 333375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ïṥ1îḋé">
              <a:extLst>
                <a:ext uri="{FF2B5EF4-FFF2-40B4-BE49-F238E27FC236}">
                  <a16:creationId xmlns="" xmlns:a16="http://schemas.microsoft.com/office/drawing/2014/main" id="{135D401A-759E-4D7D-B88F-EA829D4614C9}"/>
                </a:ext>
              </a:extLst>
            </p:cNvPr>
            <p:cNvSpPr/>
            <p:nvPr/>
          </p:nvSpPr>
          <p:spPr bwMode="auto">
            <a:xfrm>
              <a:off x="6143336" y="3004404"/>
              <a:ext cx="572332" cy="436063"/>
            </a:xfrm>
            <a:custGeom>
              <a:avLst/>
              <a:gdLst>
                <a:gd name="T0" fmla="*/ 628650 w 399"/>
                <a:gd name="T1" fmla="*/ 452438 h 304"/>
                <a:gd name="T2" fmla="*/ 619125 w 399"/>
                <a:gd name="T3" fmla="*/ 15875 h 304"/>
                <a:gd name="T4" fmla="*/ 554038 w 399"/>
                <a:gd name="T5" fmla="*/ 34925 h 304"/>
                <a:gd name="T6" fmla="*/ 596900 w 399"/>
                <a:gd name="T7" fmla="*/ 76200 h 304"/>
                <a:gd name="T8" fmla="*/ 571500 w 399"/>
                <a:gd name="T9" fmla="*/ 446088 h 304"/>
                <a:gd name="T10" fmla="*/ 482600 w 399"/>
                <a:gd name="T11" fmla="*/ 406400 h 304"/>
                <a:gd name="T12" fmla="*/ 547688 w 399"/>
                <a:gd name="T13" fmla="*/ 66675 h 304"/>
                <a:gd name="T14" fmla="*/ 566738 w 399"/>
                <a:gd name="T15" fmla="*/ 398463 h 304"/>
                <a:gd name="T16" fmla="*/ 403225 w 399"/>
                <a:gd name="T17" fmla="*/ 34925 h 304"/>
                <a:gd name="T18" fmla="*/ 403225 w 399"/>
                <a:gd name="T19" fmla="*/ 482600 h 304"/>
                <a:gd name="T20" fmla="*/ 403225 w 399"/>
                <a:gd name="T21" fmla="*/ 419100 h 304"/>
                <a:gd name="T22" fmla="*/ 439738 w 399"/>
                <a:gd name="T23" fmla="*/ 265113 h 304"/>
                <a:gd name="T24" fmla="*/ 434975 w 399"/>
                <a:gd name="T25" fmla="*/ 211138 h 304"/>
                <a:gd name="T26" fmla="*/ 433388 w 399"/>
                <a:gd name="T27" fmla="*/ 173038 h 304"/>
                <a:gd name="T28" fmla="*/ 403225 w 399"/>
                <a:gd name="T29" fmla="*/ 65088 h 304"/>
                <a:gd name="T30" fmla="*/ 412750 w 399"/>
                <a:gd name="T31" fmla="*/ 271463 h 304"/>
                <a:gd name="T32" fmla="*/ 403225 w 399"/>
                <a:gd name="T33" fmla="*/ 217488 h 304"/>
                <a:gd name="T34" fmla="*/ 407988 w 399"/>
                <a:gd name="T35" fmla="*/ 163513 h 304"/>
                <a:gd name="T36" fmla="*/ 317500 w 399"/>
                <a:gd name="T37" fmla="*/ 0 h 304"/>
                <a:gd name="T38" fmla="*/ 317500 w 399"/>
                <a:gd name="T39" fmla="*/ 447675 h 304"/>
                <a:gd name="T40" fmla="*/ 382588 w 399"/>
                <a:gd name="T41" fmla="*/ 147638 h 304"/>
                <a:gd name="T42" fmla="*/ 358775 w 399"/>
                <a:gd name="T43" fmla="*/ 192088 h 304"/>
                <a:gd name="T44" fmla="*/ 365125 w 399"/>
                <a:gd name="T45" fmla="*/ 228600 h 304"/>
                <a:gd name="T46" fmla="*/ 368300 w 399"/>
                <a:gd name="T47" fmla="*/ 282575 h 304"/>
                <a:gd name="T48" fmla="*/ 317500 w 399"/>
                <a:gd name="T49" fmla="*/ 295275 h 304"/>
                <a:gd name="T50" fmla="*/ 403225 w 399"/>
                <a:gd name="T51" fmla="*/ 65088 h 304"/>
                <a:gd name="T52" fmla="*/ 384175 w 399"/>
                <a:gd name="T53" fmla="*/ 163513 h 304"/>
                <a:gd name="T54" fmla="*/ 398463 w 399"/>
                <a:gd name="T55" fmla="*/ 203200 h 304"/>
                <a:gd name="T56" fmla="*/ 398463 w 399"/>
                <a:gd name="T57" fmla="*/ 215900 h 304"/>
                <a:gd name="T58" fmla="*/ 390525 w 399"/>
                <a:gd name="T59" fmla="*/ 269875 h 304"/>
                <a:gd name="T60" fmla="*/ 214313 w 399"/>
                <a:gd name="T61" fmla="*/ 34925 h 304"/>
                <a:gd name="T62" fmla="*/ 214313 w 399"/>
                <a:gd name="T63" fmla="*/ 482600 h 304"/>
                <a:gd name="T64" fmla="*/ 274638 w 399"/>
                <a:gd name="T65" fmla="*/ 282575 h 304"/>
                <a:gd name="T66" fmla="*/ 220663 w 399"/>
                <a:gd name="T67" fmla="*/ 338138 h 304"/>
                <a:gd name="T68" fmla="*/ 257175 w 399"/>
                <a:gd name="T69" fmla="*/ 290513 h 304"/>
                <a:gd name="T70" fmla="*/ 234950 w 399"/>
                <a:gd name="T71" fmla="*/ 242888 h 304"/>
                <a:gd name="T72" fmla="*/ 215900 w 399"/>
                <a:gd name="T73" fmla="*/ 200025 h 304"/>
                <a:gd name="T74" fmla="*/ 227013 w 399"/>
                <a:gd name="T75" fmla="*/ 215900 h 304"/>
                <a:gd name="T76" fmla="*/ 238125 w 399"/>
                <a:gd name="T77" fmla="*/ 193675 h 304"/>
                <a:gd name="T78" fmla="*/ 317500 w 399"/>
                <a:gd name="T79" fmla="*/ 65088 h 304"/>
                <a:gd name="T80" fmla="*/ 233363 w 399"/>
                <a:gd name="T81" fmla="*/ 306388 h 304"/>
                <a:gd name="T82" fmla="*/ 220663 w 399"/>
                <a:gd name="T83" fmla="*/ 260350 h 304"/>
                <a:gd name="T84" fmla="*/ 39688 w 399"/>
                <a:gd name="T85" fmla="*/ 3175 h 304"/>
                <a:gd name="T86" fmla="*/ 0 w 399"/>
                <a:gd name="T87" fmla="*/ 433388 h 304"/>
                <a:gd name="T88" fmla="*/ 39688 w 399"/>
                <a:gd name="T89" fmla="*/ 482600 h 304"/>
                <a:gd name="T90" fmla="*/ 63500 w 399"/>
                <a:gd name="T91" fmla="*/ 446088 h 304"/>
                <a:gd name="T92" fmla="*/ 38100 w 399"/>
                <a:gd name="T93" fmla="*/ 76200 h 304"/>
                <a:gd name="T94" fmla="*/ 79375 w 399"/>
                <a:gd name="T95" fmla="*/ 34925 h 304"/>
                <a:gd name="T96" fmla="*/ 196850 w 399"/>
                <a:gd name="T97" fmla="*/ 198438 h 304"/>
                <a:gd name="T98" fmla="*/ 168275 w 399"/>
                <a:gd name="T99" fmla="*/ 277813 h 304"/>
                <a:gd name="T100" fmla="*/ 185738 w 399"/>
                <a:gd name="T101" fmla="*/ 331788 h 304"/>
                <a:gd name="T102" fmla="*/ 85725 w 399"/>
                <a:gd name="T103" fmla="*/ 415925 h 304"/>
                <a:gd name="T104" fmla="*/ 68263 w 399"/>
                <a:gd name="T105" fmla="*/ 84138 h 304"/>
                <a:gd name="T106" fmla="*/ 214313 w 399"/>
                <a:gd name="T107" fmla="*/ 247650 h 304"/>
                <a:gd name="T108" fmla="*/ 207963 w 399"/>
                <a:gd name="T109" fmla="*/ 279400 h 304"/>
                <a:gd name="T110" fmla="*/ 203200 w 399"/>
                <a:gd name="T111" fmla="*/ 315913 h 304"/>
                <a:gd name="T112" fmla="*/ 201613 w 399"/>
                <a:gd name="T113" fmla="*/ 217488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5" name="íṧḻíḓè">
              <a:extLst>
                <a:ext uri="{FF2B5EF4-FFF2-40B4-BE49-F238E27FC236}">
                  <a16:creationId xmlns="" xmlns:a16="http://schemas.microsoft.com/office/drawing/2014/main" id="{5F700A55-C496-4525-AE7F-E083889923FC}"/>
                </a:ext>
              </a:extLst>
            </p:cNvPr>
            <p:cNvGrpSpPr/>
            <p:nvPr/>
          </p:nvGrpSpPr>
          <p:grpSpPr>
            <a:xfrm>
              <a:off x="6341285" y="2332481"/>
              <a:ext cx="189343" cy="180736"/>
              <a:chOff x="3092451" y="2336800"/>
              <a:chExt cx="209550" cy="200025"/>
            </a:xfrm>
            <a:solidFill>
              <a:schemeClr val="accent6"/>
            </a:solidFill>
          </p:grpSpPr>
          <p:sp>
            <p:nvSpPr>
              <p:cNvPr id="380" name="ïṣlîḋê">
                <a:extLst>
                  <a:ext uri="{FF2B5EF4-FFF2-40B4-BE49-F238E27FC236}">
                    <a16:creationId xmlns="" xmlns:a16="http://schemas.microsoft.com/office/drawing/2014/main" id="{3592991A-D21C-4E30-840F-57CFDF0B5161}"/>
                  </a:ext>
                </a:extLst>
              </p:cNvPr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1" name="îṥ1idé">
                <a:extLst>
                  <a:ext uri="{FF2B5EF4-FFF2-40B4-BE49-F238E27FC236}">
                    <a16:creationId xmlns="" xmlns:a16="http://schemas.microsoft.com/office/drawing/2014/main" id="{3412511E-D3B9-4CC4-AFEC-04134C45B50D}"/>
                  </a:ext>
                </a:extLst>
              </p:cNvPr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56" name="ïšļíḍe">
              <a:extLst>
                <a:ext uri="{FF2B5EF4-FFF2-40B4-BE49-F238E27FC236}">
                  <a16:creationId xmlns="" xmlns:a16="http://schemas.microsoft.com/office/drawing/2014/main" id="{9635AAB9-91E5-4360-9DD8-A8B9EB28663A}"/>
                </a:ext>
              </a:extLst>
            </p:cNvPr>
            <p:cNvSpPr/>
            <p:nvPr/>
          </p:nvSpPr>
          <p:spPr bwMode="auto">
            <a:xfrm>
              <a:off x="6542104" y="3527967"/>
              <a:ext cx="196515" cy="273973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şľïḋê">
              <a:extLst>
                <a:ext uri="{FF2B5EF4-FFF2-40B4-BE49-F238E27FC236}">
                  <a16:creationId xmlns="" xmlns:a16="http://schemas.microsoft.com/office/drawing/2014/main" id="{AF2DBCFC-E100-465A-9938-F03E1428AC30}"/>
                </a:ext>
              </a:extLst>
            </p:cNvPr>
            <p:cNvSpPr/>
            <p:nvPr/>
          </p:nvSpPr>
          <p:spPr bwMode="auto">
            <a:xfrm>
              <a:off x="4948467" y="2096419"/>
              <a:ext cx="252457" cy="273973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îš1iḑê">
              <a:extLst>
                <a:ext uri="{FF2B5EF4-FFF2-40B4-BE49-F238E27FC236}">
                  <a16:creationId xmlns="" xmlns:a16="http://schemas.microsoft.com/office/drawing/2014/main" id="{D3C01460-31CE-457F-AB6E-D057ED1BA958}"/>
                </a:ext>
              </a:extLst>
            </p:cNvPr>
            <p:cNvSpPr/>
            <p:nvPr/>
          </p:nvSpPr>
          <p:spPr bwMode="auto">
            <a:xfrm>
              <a:off x="6080222" y="1723471"/>
              <a:ext cx="378686" cy="547947"/>
            </a:xfrm>
            <a:custGeom>
              <a:avLst/>
              <a:gdLst>
                <a:gd name="T0" fmla="*/ 209550 w 264"/>
                <a:gd name="T1" fmla="*/ 11113 h 382"/>
                <a:gd name="T2" fmla="*/ 222250 w 264"/>
                <a:gd name="T3" fmla="*/ 200025 h 382"/>
                <a:gd name="T4" fmla="*/ 247650 w 264"/>
                <a:gd name="T5" fmla="*/ 203200 h 382"/>
                <a:gd name="T6" fmla="*/ 295275 w 264"/>
                <a:gd name="T7" fmla="*/ 225425 h 382"/>
                <a:gd name="T8" fmla="*/ 327025 w 264"/>
                <a:gd name="T9" fmla="*/ 263525 h 382"/>
                <a:gd name="T10" fmla="*/ 346075 w 264"/>
                <a:gd name="T11" fmla="*/ 311150 h 382"/>
                <a:gd name="T12" fmla="*/ 349250 w 264"/>
                <a:gd name="T13" fmla="*/ 336550 h 382"/>
                <a:gd name="T14" fmla="*/ 349250 w 264"/>
                <a:gd name="T15" fmla="*/ 352425 h 382"/>
                <a:gd name="T16" fmla="*/ 341313 w 264"/>
                <a:gd name="T17" fmla="*/ 379413 h 382"/>
                <a:gd name="T18" fmla="*/ 333375 w 264"/>
                <a:gd name="T19" fmla="*/ 403225 h 382"/>
                <a:gd name="T20" fmla="*/ 307975 w 264"/>
                <a:gd name="T21" fmla="*/ 436563 h 382"/>
                <a:gd name="T22" fmla="*/ 276225 w 264"/>
                <a:gd name="T23" fmla="*/ 460375 h 382"/>
                <a:gd name="T24" fmla="*/ 252413 w 264"/>
                <a:gd name="T25" fmla="*/ 469900 h 382"/>
                <a:gd name="T26" fmla="*/ 223838 w 264"/>
                <a:gd name="T27" fmla="*/ 476250 h 382"/>
                <a:gd name="T28" fmla="*/ 209550 w 264"/>
                <a:gd name="T29" fmla="*/ 476250 h 382"/>
                <a:gd name="T30" fmla="*/ 209550 w 264"/>
                <a:gd name="T31" fmla="*/ 519113 h 382"/>
                <a:gd name="T32" fmla="*/ 228600 w 264"/>
                <a:gd name="T33" fmla="*/ 528638 h 382"/>
                <a:gd name="T34" fmla="*/ 236538 w 264"/>
                <a:gd name="T35" fmla="*/ 547688 h 382"/>
                <a:gd name="T36" fmla="*/ 234950 w 264"/>
                <a:gd name="T37" fmla="*/ 560388 h 382"/>
                <a:gd name="T38" fmla="*/ 219075 w 264"/>
                <a:gd name="T39" fmla="*/ 576263 h 382"/>
                <a:gd name="T40" fmla="*/ 209550 w 264"/>
                <a:gd name="T41" fmla="*/ 606425 h 382"/>
                <a:gd name="T42" fmla="*/ 361950 w 264"/>
                <a:gd name="T43" fmla="*/ 573088 h 382"/>
                <a:gd name="T44" fmla="*/ 361950 w 264"/>
                <a:gd name="T45" fmla="*/ 566738 h 382"/>
                <a:gd name="T46" fmla="*/ 350838 w 264"/>
                <a:gd name="T47" fmla="*/ 554038 h 382"/>
                <a:gd name="T48" fmla="*/ 319088 w 264"/>
                <a:gd name="T49" fmla="*/ 539750 h 382"/>
                <a:gd name="T50" fmla="*/ 288925 w 264"/>
                <a:gd name="T51" fmla="*/ 533400 h 382"/>
                <a:gd name="T52" fmla="*/ 339725 w 264"/>
                <a:gd name="T53" fmla="*/ 500063 h 382"/>
                <a:gd name="T54" fmla="*/ 382588 w 264"/>
                <a:gd name="T55" fmla="*/ 455613 h 382"/>
                <a:gd name="T56" fmla="*/ 407988 w 264"/>
                <a:gd name="T57" fmla="*/ 401638 h 382"/>
                <a:gd name="T58" fmla="*/ 419100 w 264"/>
                <a:gd name="T59" fmla="*/ 336550 h 382"/>
                <a:gd name="T60" fmla="*/ 417513 w 264"/>
                <a:gd name="T61" fmla="*/ 317500 h 382"/>
                <a:gd name="T62" fmla="*/ 411163 w 264"/>
                <a:gd name="T63" fmla="*/ 280988 h 382"/>
                <a:gd name="T64" fmla="*/ 398463 w 264"/>
                <a:gd name="T65" fmla="*/ 247650 h 382"/>
                <a:gd name="T66" fmla="*/ 381000 w 264"/>
                <a:gd name="T67" fmla="*/ 217488 h 382"/>
                <a:gd name="T68" fmla="*/ 357188 w 264"/>
                <a:gd name="T69" fmla="*/ 188913 h 382"/>
                <a:gd name="T70" fmla="*/ 328613 w 264"/>
                <a:gd name="T71" fmla="*/ 165100 h 382"/>
                <a:gd name="T72" fmla="*/ 296863 w 264"/>
                <a:gd name="T73" fmla="*/ 147638 h 382"/>
                <a:gd name="T74" fmla="*/ 261938 w 264"/>
                <a:gd name="T75" fmla="*/ 134938 h 382"/>
                <a:gd name="T76" fmla="*/ 276225 w 264"/>
                <a:gd name="T77" fmla="*/ 31750 h 382"/>
                <a:gd name="T78" fmla="*/ 176213 w 264"/>
                <a:gd name="T79" fmla="*/ 0 h 382"/>
                <a:gd name="T80" fmla="*/ 187325 w 264"/>
                <a:gd name="T81" fmla="*/ 309563 h 382"/>
                <a:gd name="T82" fmla="*/ 209550 w 264"/>
                <a:gd name="T83" fmla="*/ 11113 h 382"/>
                <a:gd name="T84" fmla="*/ 209550 w 264"/>
                <a:gd name="T85" fmla="*/ 476250 h 382"/>
                <a:gd name="T86" fmla="*/ 187325 w 264"/>
                <a:gd name="T87" fmla="*/ 474663 h 382"/>
                <a:gd name="T88" fmla="*/ 146050 w 264"/>
                <a:gd name="T89" fmla="*/ 461963 h 382"/>
                <a:gd name="T90" fmla="*/ 188913 w 264"/>
                <a:gd name="T91" fmla="*/ 450850 h 382"/>
                <a:gd name="T92" fmla="*/ 92075 w 264"/>
                <a:gd name="T93" fmla="*/ 412750 h 382"/>
                <a:gd name="T94" fmla="*/ 0 w 264"/>
                <a:gd name="T95" fmla="*/ 412750 h 382"/>
                <a:gd name="T96" fmla="*/ 34925 w 264"/>
                <a:gd name="T97" fmla="*/ 450850 h 382"/>
                <a:gd name="T98" fmla="*/ 53975 w 264"/>
                <a:gd name="T99" fmla="*/ 476250 h 382"/>
                <a:gd name="T100" fmla="*/ 103188 w 264"/>
                <a:gd name="T101" fmla="*/ 517525 h 382"/>
                <a:gd name="T102" fmla="*/ 131763 w 264"/>
                <a:gd name="T103" fmla="*/ 533400 h 382"/>
                <a:gd name="T104" fmla="*/ 77788 w 264"/>
                <a:gd name="T105" fmla="*/ 547688 h 382"/>
                <a:gd name="T106" fmla="*/ 61913 w 264"/>
                <a:gd name="T107" fmla="*/ 560388 h 382"/>
                <a:gd name="T108" fmla="*/ 55563 w 264"/>
                <a:gd name="T109" fmla="*/ 573088 h 382"/>
                <a:gd name="T110" fmla="*/ 209550 w 264"/>
                <a:gd name="T111" fmla="*/ 606425 h 382"/>
                <a:gd name="T112" fmla="*/ 209550 w 264"/>
                <a:gd name="T113" fmla="*/ 577850 h 382"/>
                <a:gd name="T114" fmla="*/ 188913 w 264"/>
                <a:gd name="T115" fmla="*/ 569913 h 382"/>
                <a:gd name="T116" fmla="*/ 180975 w 264"/>
                <a:gd name="T117" fmla="*/ 547688 h 382"/>
                <a:gd name="T118" fmla="*/ 182563 w 264"/>
                <a:gd name="T119" fmla="*/ 536575 h 382"/>
                <a:gd name="T120" fmla="*/ 198438 w 264"/>
                <a:gd name="T121" fmla="*/ 522288 h 382"/>
                <a:gd name="T122" fmla="*/ 209550 w 264"/>
                <a:gd name="T123" fmla="*/ 476250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9" name="ïSḻïḑè">
              <a:extLst>
                <a:ext uri="{FF2B5EF4-FFF2-40B4-BE49-F238E27FC236}">
                  <a16:creationId xmlns="" xmlns:a16="http://schemas.microsoft.com/office/drawing/2014/main" id="{2A3D2CD8-962D-4D54-96DF-B268567E5FAB}"/>
                </a:ext>
              </a:extLst>
            </p:cNvPr>
            <p:cNvGrpSpPr/>
            <p:nvPr/>
          </p:nvGrpSpPr>
          <p:grpSpPr>
            <a:xfrm>
              <a:off x="6387195" y="1646830"/>
              <a:ext cx="328483" cy="199384"/>
              <a:chOff x="3143251" y="1577975"/>
              <a:chExt cx="363538" cy="220663"/>
            </a:xfrm>
            <a:solidFill>
              <a:schemeClr val="accent6"/>
            </a:solidFill>
          </p:grpSpPr>
          <p:sp>
            <p:nvSpPr>
              <p:cNvPr id="377" name="íŝļiḑè">
                <a:extLst>
                  <a:ext uri="{FF2B5EF4-FFF2-40B4-BE49-F238E27FC236}">
                    <a16:creationId xmlns="" xmlns:a16="http://schemas.microsoft.com/office/drawing/2014/main" id="{2CF91566-4CDA-41DF-B74F-832D62AA87A8}"/>
                  </a:ext>
                </a:extLst>
              </p:cNvPr>
              <p:cNvSpPr/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8" name="îsḻiḓé">
                <a:extLst>
                  <a:ext uri="{FF2B5EF4-FFF2-40B4-BE49-F238E27FC236}">
                    <a16:creationId xmlns="" xmlns:a16="http://schemas.microsoft.com/office/drawing/2014/main" id="{53A6EA6A-C72F-4CCD-A181-5EA2B2D2E4BD}"/>
                  </a:ext>
                </a:extLst>
              </p:cNvPr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9" name="ïṩlîḑe">
                <a:extLst>
                  <a:ext uri="{FF2B5EF4-FFF2-40B4-BE49-F238E27FC236}">
                    <a16:creationId xmlns="" xmlns:a16="http://schemas.microsoft.com/office/drawing/2014/main" id="{048551FB-0B04-49B0-901F-59332715CF64}"/>
                  </a:ext>
                </a:extLst>
              </p:cNvPr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0" name="ïṡ1ïdè">
              <a:extLst>
                <a:ext uri="{FF2B5EF4-FFF2-40B4-BE49-F238E27FC236}">
                  <a16:creationId xmlns="" xmlns:a16="http://schemas.microsoft.com/office/drawing/2014/main" id="{AAFE5AD0-17FD-4AE6-901C-64EBBF102A7A}"/>
                </a:ext>
              </a:extLst>
            </p:cNvPr>
            <p:cNvSpPr/>
            <p:nvPr/>
          </p:nvSpPr>
          <p:spPr bwMode="auto">
            <a:xfrm>
              <a:off x="6398662" y="2806455"/>
              <a:ext cx="394464" cy="140573"/>
            </a:xfrm>
            <a:custGeom>
              <a:avLst/>
              <a:gdLst>
                <a:gd name="T0" fmla="*/ 379413 w 275"/>
                <a:gd name="T1" fmla="*/ 63500 h 98"/>
                <a:gd name="T2" fmla="*/ 409575 w 275"/>
                <a:gd name="T3" fmla="*/ 103188 h 98"/>
                <a:gd name="T4" fmla="*/ 379413 w 275"/>
                <a:gd name="T5" fmla="*/ 139700 h 98"/>
                <a:gd name="T6" fmla="*/ 436563 w 275"/>
                <a:gd name="T7" fmla="*/ 123825 h 98"/>
                <a:gd name="T8" fmla="*/ 379413 w 275"/>
                <a:gd name="T9" fmla="*/ 63500 h 98"/>
                <a:gd name="T10" fmla="*/ 187325 w 275"/>
                <a:gd name="T11" fmla="*/ 23813 h 98"/>
                <a:gd name="T12" fmla="*/ 176213 w 275"/>
                <a:gd name="T13" fmla="*/ 17463 h 98"/>
                <a:gd name="T14" fmla="*/ 133350 w 275"/>
                <a:gd name="T15" fmla="*/ 12700 h 98"/>
                <a:gd name="T16" fmla="*/ 169863 w 275"/>
                <a:gd name="T17" fmla="*/ 22225 h 98"/>
                <a:gd name="T18" fmla="*/ 179388 w 275"/>
                <a:gd name="T19" fmla="*/ 26988 h 98"/>
                <a:gd name="T20" fmla="*/ 179388 w 275"/>
                <a:gd name="T21" fmla="*/ 34925 h 98"/>
                <a:gd name="T22" fmla="*/ 174625 w 275"/>
                <a:gd name="T23" fmla="*/ 57150 h 98"/>
                <a:gd name="T24" fmla="*/ 173038 w 275"/>
                <a:gd name="T25" fmla="*/ 52388 h 98"/>
                <a:gd name="T26" fmla="*/ 133350 w 275"/>
                <a:gd name="T27" fmla="*/ 41275 h 98"/>
                <a:gd name="T28" fmla="*/ 157163 w 275"/>
                <a:gd name="T29" fmla="*/ 120650 h 98"/>
                <a:gd name="T30" fmla="*/ 163513 w 275"/>
                <a:gd name="T31" fmla="*/ 120650 h 98"/>
                <a:gd name="T32" fmla="*/ 361950 w 275"/>
                <a:gd name="T33" fmla="*/ 155575 h 98"/>
                <a:gd name="T34" fmla="*/ 379413 w 275"/>
                <a:gd name="T35" fmla="*/ 139700 h 98"/>
                <a:gd name="T36" fmla="*/ 361950 w 275"/>
                <a:gd name="T37" fmla="*/ 149225 h 98"/>
                <a:gd name="T38" fmla="*/ 357188 w 275"/>
                <a:gd name="T39" fmla="*/ 146050 h 98"/>
                <a:gd name="T40" fmla="*/ 349250 w 275"/>
                <a:gd name="T41" fmla="*/ 142875 h 98"/>
                <a:gd name="T42" fmla="*/ 346075 w 275"/>
                <a:gd name="T43" fmla="*/ 131763 h 98"/>
                <a:gd name="T44" fmla="*/ 349250 w 275"/>
                <a:gd name="T45" fmla="*/ 127000 h 98"/>
                <a:gd name="T46" fmla="*/ 355600 w 275"/>
                <a:gd name="T47" fmla="*/ 120650 h 98"/>
                <a:gd name="T48" fmla="*/ 358775 w 275"/>
                <a:gd name="T49" fmla="*/ 120650 h 98"/>
                <a:gd name="T50" fmla="*/ 352425 w 275"/>
                <a:gd name="T51" fmla="*/ 114300 h 98"/>
                <a:gd name="T52" fmla="*/ 350838 w 275"/>
                <a:gd name="T53" fmla="*/ 106363 h 98"/>
                <a:gd name="T54" fmla="*/ 352425 w 275"/>
                <a:gd name="T55" fmla="*/ 101600 h 98"/>
                <a:gd name="T56" fmla="*/ 358775 w 275"/>
                <a:gd name="T57" fmla="*/ 95250 h 98"/>
                <a:gd name="T58" fmla="*/ 365125 w 275"/>
                <a:gd name="T59" fmla="*/ 95250 h 98"/>
                <a:gd name="T60" fmla="*/ 357188 w 275"/>
                <a:gd name="T61" fmla="*/ 88900 h 98"/>
                <a:gd name="T62" fmla="*/ 357188 w 275"/>
                <a:gd name="T63" fmla="*/ 77788 h 98"/>
                <a:gd name="T64" fmla="*/ 358775 w 275"/>
                <a:gd name="T65" fmla="*/ 73025 h 98"/>
                <a:gd name="T66" fmla="*/ 368300 w 275"/>
                <a:gd name="T67" fmla="*/ 66675 h 98"/>
                <a:gd name="T68" fmla="*/ 376238 w 275"/>
                <a:gd name="T69" fmla="*/ 69850 h 98"/>
                <a:gd name="T70" fmla="*/ 379413 w 275"/>
                <a:gd name="T71" fmla="*/ 63500 h 98"/>
                <a:gd name="T72" fmla="*/ 100013 w 275"/>
                <a:gd name="T73" fmla="*/ 0 h 98"/>
                <a:gd name="T74" fmla="*/ 95250 w 275"/>
                <a:gd name="T75" fmla="*/ 0 h 98"/>
                <a:gd name="T76" fmla="*/ 85725 w 275"/>
                <a:gd name="T77" fmla="*/ 4763 h 98"/>
                <a:gd name="T78" fmla="*/ 52388 w 275"/>
                <a:gd name="T79" fmla="*/ 3175 h 98"/>
                <a:gd name="T80" fmla="*/ 42863 w 275"/>
                <a:gd name="T81" fmla="*/ 0 h 98"/>
                <a:gd name="T82" fmla="*/ 28575 w 275"/>
                <a:gd name="T83" fmla="*/ 4763 h 98"/>
                <a:gd name="T84" fmla="*/ 12700 w 275"/>
                <a:gd name="T85" fmla="*/ 12700 h 98"/>
                <a:gd name="T86" fmla="*/ 4763 w 275"/>
                <a:gd name="T87" fmla="*/ 28575 h 98"/>
                <a:gd name="T88" fmla="*/ 3175 w 275"/>
                <a:gd name="T89" fmla="*/ 34925 h 98"/>
                <a:gd name="T90" fmla="*/ 3175 w 275"/>
                <a:gd name="T91" fmla="*/ 52388 h 98"/>
                <a:gd name="T92" fmla="*/ 9525 w 275"/>
                <a:gd name="T93" fmla="*/ 69850 h 98"/>
                <a:gd name="T94" fmla="*/ 19050 w 275"/>
                <a:gd name="T95" fmla="*/ 79375 h 98"/>
                <a:gd name="T96" fmla="*/ 36513 w 275"/>
                <a:gd name="T97" fmla="*/ 85725 h 98"/>
                <a:gd name="T98" fmla="*/ 79375 w 275"/>
                <a:gd name="T99" fmla="*/ 36513 h 98"/>
                <a:gd name="T100" fmla="*/ 66675 w 275"/>
                <a:gd name="T101" fmla="*/ 93663 h 98"/>
                <a:gd name="T102" fmla="*/ 71438 w 275"/>
                <a:gd name="T103" fmla="*/ 101600 h 98"/>
                <a:gd name="T104" fmla="*/ 77788 w 275"/>
                <a:gd name="T105" fmla="*/ 106363 h 98"/>
                <a:gd name="T106" fmla="*/ 133350 w 275"/>
                <a:gd name="T107" fmla="*/ 41275 h 98"/>
                <a:gd name="T108" fmla="*/ 96838 w 275"/>
                <a:gd name="T109" fmla="*/ 34925 h 98"/>
                <a:gd name="T110" fmla="*/ 85725 w 275"/>
                <a:gd name="T111" fmla="*/ 39688 h 98"/>
                <a:gd name="T112" fmla="*/ 90488 w 275"/>
                <a:gd name="T113" fmla="*/ 17463 h 98"/>
                <a:gd name="T114" fmla="*/ 95250 w 275"/>
                <a:gd name="T115" fmla="*/ 11113 h 98"/>
                <a:gd name="T116" fmla="*/ 103188 w 275"/>
                <a:gd name="T117" fmla="*/ 9525 h 98"/>
                <a:gd name="T118" fmla="*/ 133350 w 275"/>
                <a:gd name="T119" fmla="*/ 6350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1" name="išlïḋê">
              <a:extLst>
                <a:ext uri="{FF2B5EF4-FFF2-40B4-BE49-F238E27FC236}">
                  <a16:creationId xmlns="" xmlns:a16="http://schemas.microsoft.com/office/drawing/2014/main" id="{1597362C-40E2-4887-81D6-6BCE720EC76D}"/>
                </a:ext>
              </a:extLst>
            </p:cNvPr>
            <p:cNvGrpSpPr/>
            <p:nvPr/>
          </p:nvGrpSpPr>
          <p:grpSpPr>
            <a:xfrm>
              <a:off x="4916909" y="3160140"/>
              <a:ext cx="223770" cy="282580"/>
              <a:chOff x="1516063" y="3252788"/>
              <a:chExt cx="247651" cy="312737"/>
            </a:xfrm>
            <a:solidFill>
              <a:schemeClr val="accent4"/>
            </a:solidFill>
          </p:grpSpPr>
          <p:sp>
            <p:nvSpPr>
              <p:cNvPr id="374" name="išľídè">
                <a:extLst>
                  <a:ext uri="{FF2B5EF4-FFF2-40B4-BE49-F238E27FC236}">
                    <a16:creationId xmlns="" xmlns:a16="http://schemas.microsoft.com/office/drawing/2014/main" id="{7DAACC25-7BF8-4876-808F-91C826BC30AE}"/>
                  </a:ext>
                </a:extLst>
              </p:cNvPr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ïṣḻíḑè">
                <a:extLst>
                  <a:ext uri="{FF2B5EF4-FFF2-40B4-BE49-F238E27FC236}">
                    <a16:creationId xmlns="" xmlns:a16="http://schemas.microsoft.com/office/drawing/2014/main" id="{90F73559-40A5-4A5B-B721-7B2222474C6D}"/>
                  </a:ext>
                </a:extLst>
              </p:cNvPr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iṧľiḓe">
                <a:extLst>
                  <a:ext uri="{FF2B5EF4-FFF2-40B4-BE49-F238E27FC236}">
                    <a16:creationId xmlns="" xmlns:a16="http://schemas.microsoft.com/office/drawing/2014/main" id="{48E5B754-C938-4A20-A24F-07C64E452A38}"/>
                  </a:ext>
                </a:extLst>
              </p:cNvPr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2" name="iṡ1ïďê">
              <a:extLst>
                <a:ext uri="{FF2B5EF4-FFF2-40B4-BE49-F238E27FC236}">
                  <a16:creationId xmlns="" xmlns:a16="http://schemas.microsoft.com/office/drawing/2014/main" id="{721726BD-F2A4-45F0-8DFE-2E7B46AD40CF}"/>
                </a:ext>
              </a:extLst>
            </p:cNvPr>
            <p:cNvSpPr/>
            <p:nvPr/>
          </p:nvSpPr>
          <p:spPr bwMode="auto">
            <a:xfrm>
              <a:off x="5258301" y="2069164"/>
              <a:ext cx="180736" cy="139139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3" name="îṡľíḑê">
              <a:extLst>
                <a:ext uri="{FF2B5EF4-FFF2-40B4-BE49-F238E27FC236}">
                  <a16:creationId xmlns="" xmlns:a16="http://schemas.microsoft.com/office/drawing/2014/main" id="{04727EF7-4197-442F-B255-1D1289505BAC}"/>
                </a:ext>
              </a:extLst>
            </p:cNvPr>
            <p:cNvGrpSpPr/>
            <p:nvPr/>
          </p:nvGrpSpPr>
          <p:grpSpPr>
            <a:xfrm>
              <a:off x="6859109" y="3022445"/>
              <a:ext cx="239548" cy="302663"/>
              <a:chOff x="3665538" y="3100388"/>
              <a:chExt cx="265113" cy="334963"/>
            </a:xfrm>
            <a:solidFill>
              <a:schemeClr val="accent6"/>
            </a:solidFill>
          </p:grpSpPr>
          <p:sp>
            <p:nvSpPr>
              <p:cNvPr id="371" name="ïSlide">
                <a:extLst>
                  <a:ext uri="{FF2B5EF4-FFF2-40B4-BE49-F238E27FC236}">
                    <a16:creationId xmlns="" xmlns:a16="http://schemas.microsoft.com/office/drawing/2014/main" id="{91BEC945-1D2C-408F-9A2F-115DE1B406C7}"/>
                  </a:ext>
                </a:extLst>
              </p:cNvPr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îṥļíďé">
                <a:extLst>
                  <a:ext uri="{FF2B5EF4-FFF2-40B4-BE49-F238E27FC236}">
                    <a16:creationId xmlns="" xmlns:a16="http://schemas.microsoft.com/office/drawing/2014/main" id="{9A0683BF-F4A4-46E8-96D2-935B8465C14B}"/>
                  </a:ext>
                </a:extLst>
              </p:cNvPr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ïś1îḋe">
                <a:extLst>
                  <a:ext uri="{FF2B5EF4-FFF2-40B4-BE49-F238E27FC236}">
                    <a16:creationId xmlns="" xmlns:a16="http://schemas.microsoft.com/office/drawing/2014/main" id="{1C03DB71-99E7-4902-89B8-2FC08CD745B1}"/>
                  </a:ext>
                </a:extLst>
              </p:cNvPr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4" name="îŝḷïḑê">
              <a:extLst>
                <a:ext uri="{FF2B5EF4-FFF2-40B4-BE49-F238E27FC236}">
                  <a16:creationId xmlns="" xmlns:a16="http://schemas.microsoft.com/office/drawing/2014/main" id="{6D5005C6-4CD7-48BE-AD4D-3860595F2103}"/>
                </a:ext>
              </a:extLst>
            </p:cNvPr>
            <p:cNvSpPr/>
            <p:nvPr/>
          </p:nvSpPr>
          <p:spPr bwMode="auto">
            <a:xfrm>
              <a:off x="5685757" y="4483288"/>
              <a:ext cx="196516" cy="210859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5" name="íṥḻîḋê">
              <a:extLst>
                <a:ext uri="{FF2B5EF4-FFF2-40B4-BE49-F238E27FC236}">
                  <a16:creationId xmlns="" xmlns:a16="http://schemas.microsoft.com/office/drawing/2014/main" id="{15C25D8C-C6DF-4821-B694-0E6F6F6AD303}"/>
                </a:ext>
              </a:extLst>
            </p:cNvPr>
            <p:cNvGrpSpPr/>
            <p:nvPr/>
          </p:nvGrpSpPr>
          <p:grpSpPr>
            <a:xfrm>
              <a:off x="5968319" y="2863215"/>
              <a:ext cx="144875" cy="230942"/>
              <a:chOff x="2679701" y="2924175"/>
              <a:chExt cx="160337" cy="255588"/>
            </a:xfrm>
            <a:solidFill>
              <a:schemeClr val="accent6"/>
            </a:solidFill>
          </p:grpSpPr>
          <p:sp>
            <p:nvSpPr>
              <p:cNvPr id="367" name="îŝḷïḓé">
                <a:extLst>
                  <a:ext uri="{FF2B5EF4-FFF2-40B4-BE49-F238E27FC236}">
                    <a16:creationId xmlns="" xmlns:a16="http://schemas.microsoft.com/office/drawing/2014/main" id="{7AE1F68C-F4B7-499D-9620-58836C25525F}"/>
                  </a:ext>
                </a:extLst>
              </p:cNvPr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iśḻîḑe">
                <a:extLst>
                  <a:ext uri="{FF2B5EF4-FFF2-40B4-BE49-F238E27FC236}">
                    <a16:creationId xmlns="" xmlns:a16="http://schemas.microsoft.com/office/drawing/2014/main" id="{A949BD3D-BEF2-4B97-81D7-FC9AC937D4A9}"/>
                  </a:ext>
                </a:extLst>
              </p:cNvPr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iŝļîḑe">
                <a:extLst>
                  <a:ext uri="{FF2B5EF4-FFF2-40B4-BE49-F238E27FC236}">
                    <a16:creationId xmlns="" xmlns:a16="http://schemas.microsoft.com/office/drawing/2014/main" id="{EF4621FD-4772-4774-965D-E7D8674990F6}"/>
                  </a:ext>
                </a:extLst>
              </p:cNvPr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îŝḻîḋè">
                <a:extLst>
                  <a:ext uri="{FF2B5EF4-FFF2-40B4-BE49-F238E27FC236}">
                    <a16:creationId xmlns="" xmlns:a16="http://schemas.microsoft.com/office/drawing/2014/main" id="{1CA90E1D-E306-4889-93B9-1D602C4201F3}"/>
                  </a:ext>
                </a:extLst>
              </p:cNvPr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6" name="iṣ1ïḋè">
              <a:extLst>
                <a:ext uri="{FF2B5EF4-FFF2-40B4-BE49-F238E27FC236}">
                  <a16:creationId xmlns="" xmlns:a16="http://schemas.microsoft.com/office/drawing/2014/main" id="{EB71C76F-BA5C-49F4-89EC-4760C6410CAE}"/>
                </a:ext>
              </a:extLst>
            </p:cNvPr>
            <p:cNvSpPr/>
            <p:nvPr/>
          </p:nvSpPr>
          <p:spPr bwMode="auto">
            <a:xfrm>
              <a:off x="5952558" y="1680438"/>
              <a:ext cx="196516" cy="213728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6" name="矩形 215"/>
          <p:cNvSpPr/>
          <p:nvPr/>
        </p:nvSpPr>
        <p:spPr>
          <a:xfrm>
            <a:off x="0" y="0"/>
            <a:ext cx="9144000" cy="7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矩形 216"/>
          <p:cNvSpPr/>
          <p:nvPr/>
        </p:nvSpPr>
        <p:spPr>
          <a:xfrm>
            <a:off x="0" y="4980274"/>
            <a:ext cx="9144000" cy="154256"/>
          </a:xfrm>
          <a:prstGeom prst="rect">
            <a:avLst/>
          </a:prstGeom>
          <a:solidFill>
            <a:srgbClr val="FF5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79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未來發展</a:t>
              </a: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611560" y="1275606"/>
            <a:ext cx="5189026" cy="331236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著重於自然語言處理，重點場景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(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劇情高潮處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)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如未發生對話，則無法探知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言情片、文藝片、喜劇、紀錄片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通常能成功探知劇情高潮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科幻、動作片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方面較無力，故須搭配其他工具，如背景音頻分析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……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等等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0" y="0"/>
            <a:ext cx="9144000" cy="7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矩形 216"/>
          <p:cNvSpPr/>
          <p:nvPr/>
        </p:nvSpPr>
        <p:spPr>
          <a:xfrm>
            <a:off x="0" y="4980274"/>
            <a:ext cx="9144000" cy="154256"/>
          </a:xfrm>
          <a:prstGeom prst="rect">
            <a:avLst/>
          </a:prstGeom>
          <a:solidFill>
            <a:srgbClr val="FF5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8" name="0fab2388-bea2-4ef6-8831-70766bcd14b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868144" y="1275606"/>
            <a:ext cx="3085120" cy="3071386"/>
            <a:chOff x="4002984" y="2056557"/>
            <a:chExt cx="4113494" cy="4095182"/>
          </a:xfrm>
        </p:grpSpPr>
        <p:sp>
          <p:nvSpPr>
            <p:cNvPr id="219" name="îsļ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EC10276-16FA-467A-8DC4-620D12FEB445}"/>
                </a:ext>
              </a:extLst>
            </p:cNvPr>
            <p:cNvSpPr/>
            <p:nvPr/>
          </p:nvSpPr>
          <p:spPr bwMode="auto">
            <a:xfrm>
              <a:off x="4144255" y="3073769"/>
              <a:ext cx="657537" cy="657707"/>
            </a:xfrm>
            <a:custGeom>
              <a:avLst/>
              <a:gdLst>
                <a:gd name="T0" fmla="*/ 175 w 349"/>
                <a:gd name="T1" fmla="*/ 0 h 349"/>
                <a:gd name="T2" fmla="*/ 0 w 349"/>
                <a:gd name="T3" fmla="*/ 174 h 349"/>
                <a:gd name="T4" fmla="*/ 175 w 349"/>
                <a:gd name="T5" fmla="*/ 349 h 349"/>
                <a:gd name="T6" fmla="*/ 349 w 349"/>
                <a:gd name="T7" fmla="*/ 174 h 349"/>
                <a:gd name="T8" fmla="*/ 175 w 349"/>
                <a:gd name="T9" fmla="*/ 0 h 349"/>
                <a:gd name="T10" fmla="*/ 178 w 349"/>
                <a:gd name="T11" fmla="*/ 289 h 349"/>
                <a:gd name="T12" fmla="*/ 178 w 349"/>
                <a:gd name="T13" fmla="*/ 289 h 349"/>
                <a:gd name="T14" fmla="*/ 178 w 349"/>
                <a:gd name="T15" fmla="*/ 289 h 349"/>
                <a:gd name="T16" fmla="*/ 178 w 349"/>
                <a:gd name="T17" fmla="*/ 289 h 349"/>
                <a:gd name="T18" fmla="*/ 178 w 349"/>
                <a:gd name="T19" fmla="*/ 289 h 349"/>
                <a:gd name="T20" fmla="*/ 72 w 349"/>
                <a:gd name="T21" fmla="*/ 165 h 349"/>
                <a:gd name="T22" fmla="*/ 173 w 349"/>
                <a:gd name="T23" fmla="*/ 151 h 349"/>
                <a:gd name="T24" fmla="*/ 176 w 349"/>
                <a:gd name="T25" fmla="*/ 161 h 349"/>
                <a:gd name="T26" fmla="*/ 178 w 349"/>
                <a:gd name="T27" fmla="*/ 151 h 349"/>
                <a:gd name="T28" fmla="*/ 280 w 349"/>
                <a:gd name="T29" fmla="*/ 162 h 349"/>
                <a:gd name="T30" fmla="*/ 178 w 349"/>
                <a:gd name="T31" fmla="*/ 28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" h="349">
                  <a:moveTo>
                    <a:pt x="175" y="0"/>
                  </a:moveTo>
                  <a:cubicBezTo>
                    <a:pt x="78" y="0"/>
                    <a:pt x="0" y="78"/>
                    <a:pt x="0" y="174"/>
                  </a:cubicBezTo>
                  <a:cubicBezTo>
                    <a:pt x="0" y="271"/>
                    <a:pt x="78" y="349"/>
                    <a:pt x="175" y="349"/>
                  </a:cubicBezTo>
                  <a:cubicBezTo>
                    <a:pt x="271" y="349"/>
                    <a:pt x="349" y="271"/>
                    <a:pt x="349" y="174"/>
                  </a:cubicBezTo>
                  <a:cubicBezTo>
                    <a:pt x="349" y="78"/>
                    <a:pt x="271" y="0"/>
                    <a:pt x="175" y="0"/>
                  </a:cubicBezTo>
                  <a:close/>
                  <a:moveTo>
                    <a:pt x="178" y="289"/>
                  </a:moveTo>
                  <a:cubicBezTo>
                    <a:pt x="178" y="289"/>
                    <a:pt x="178" y="289"/>
                    <a:pt x="178" y="289"/>
                  </a:cubicBezTo>
                  <a:cubicBezTo>
                    <a:pt x="178" y="289"/>
                    <a:pt x="178" y="289"/>
                    <a:pt x="178" y="289"/>
                  </a:cubicBezTo>
                  <a:cubicBezTo>
                    <a:pt x="178" y="289"/>
                    <a:pt x="178" y="289"/>
                    <a:pt x="178" y="289"/>
                  </a:cubicBezTo>
                  <a:cubicBezTo>
                    <a:pt x="178" y="289"/>
                    <a:pt x="178" y="289"/>
                    <a:pt x="178" y="289"/>
                  </a:cubicBezTo>
                  <a:cubicBezTo>
                    <a:pt x="142" y="257"/>
                    <a:pt x="73" y="220"/>
                    <a:pt x="72" y="165"/>
                  </a:cubicBezTo>
                  <a:cubicBezTo>
                    <a:pt x="72" y="96"/>
                    <a:pt x="157" y="86"/>
                    <a:pt x="173" y="15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193" y="86"/>
                    <a:pt x="279" y="93"/>
                    <a:pt x="280" y="162"/>
                  </a:cubicBezTo>
                  <a:cubicBezTo>
                    <a:pt x="280" y="218"/>
                    <a:pt x="212" y="256"/>
                    <a:pt x="178" y="2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šľi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DFE7283-825D-45B0-9B54-791FE91BDD8F}"/>
                </a:ext>
              </a:extLst>
            </p:cNvPr>
            <p:cNvSpPr/>
            <p:nvPr/>
          </p:nvSpPr>
          <p:spPr bwMode="auto">
            <a:xfrm>
              <a:off x="4530674" y="2404632"/>
              <a:ext cx="662730" cy="662902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89 w 352"/>
                <a:gd name="T11" fmla="*/ 90 h 352"/>
                <a:gd name="T12" fmla="*/ 263 w 352"/>
                <a:gd name="T13" fmla="*/ 90 h 352"/>
                <a:gd name="T14" fmla="*/ 276 w 352"/>
                <a:gd name="T15" fmla="*/ 93 h 352"/>
                <a:gd name="T16" fmla="*/ 176 w 352"/>
                <a:gd name="T17" fmla="*/ 182 h 352"/>
                <a:gd name="T18" fmla="*/ 75 w 352"/>
                <a:gd name="T19" fmla="*/ 93 h 352"/>
                <a:gd name="T20" fmla="*/ 89 w 352"/>
                <a:gd name="T21" fmla="*/ 90 h 352"/>
                <a:gd name="T22" fmla="*/ 60 w 352"/>
                <a:gd name="T23" fmla="*/ 235 h 352"/>
                <a:gd name="T24" fmla="*/ 60 w 352"/>
                <a:gd name="T25" fmla="*/ 119 h 352"/>
                <a:gd name="T26" fmla="*/ 65 w 352"/>
                <a:gd name="T27" fmla="*/ 103 h 352"/>
                <a:gd name="T28" fmla="*/ 137 w 352"/>
                <a:gd name="T29" fmla="*/ 167 h 352"/>
                <a:gd name="T30" fmla="*/ 64 w 352"/>
                <a:gd name="T31" fmla="*/ 248 h 352"/>
                <a:gd name="T32" fmla="*/ 60 w 352"/>
                <a:gd name="T33" fmla="*/ 235 h 352"/>
                <a:gd name="T34" fmla="*/ 263 w 352"/>
                <a:gd name="T35" fmla="*/ 263 h 352"/>
                <a:gd name="T36" fmla="*/ 89 w 352"/>
                <a:gd name="T37" fmla="*/ 263 h 352"/>
                <a:gd name="T38" fmla="*/ 74 w 352"/>
                <a:gd name="T39" fmla="*/ 259 h 352"/>
                <a:gd name="T40" fmla="*/ 148 w 352"/>
                <a:gd name="T41" fmla="*/ 176 h 352"/>
                <a:gd name="T42" fmla="*/ 171 w 352"/>
                <a:gd name="T43" fmla="*/ 197 h 352"/>
                <a:gd name="T44" fmla="*/ 176 w 352"/>
                <a:gd name="T45" fmla="*/ 198 h 352"/>
                <a:gd name="T46" fmla="*/ 181 w 352"/>
                <a:gd name="T47" fmla="*/ 197 h 352"/>
                <a:gd name="T48" fmla="*/ 204 w 352"/>
                <a:gd name="T49" fmla="*/ 176 h 352"/>
                <a:gd name="T50" fmla="*/ 278 w 352"/>
                <a:gd name="T51" fmla="*/ 259 h 352"/>
                <a:gd name="T52" fmla="*/ 263 w 352"/>
                <a:gd name="T53" fmla="*/ 263 h 352"/>
                <a:gd name="T54" fmla="*/ 286 w 352"/>
                <a:gd name="T55" fmla="*/ 233 h 352"/>
                <a:gd name="T56" fmla="*/ 283 w 352"/>
                <a:gd name="T57" fmla="*/ 247 h 352"/>
                <a:gd name="T58" fmla="*/ 211 w 352"/>
                <a:gd name="T59" fmla="*/ 167 h 352"/>
                <a:gd name="T60" fmla="*/ 282 w 352"/>
                <a:gd name="T61" fmla="*/ 105 h 352"/>
                <a:gd name="T62" fmla="*/ 286 w 352"/>
                <a:gd name="T63" fmla="*/ 120 h 352"/>
                <a:gd name="T64" fmla="*/ 286 w 352"/>
                <a:gd name="T65" fmla="*/ 23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89" y="90"/>
                  </a:moveTo>
                  <a:cubicBezTo>
                    <a:pt x="263" y="90"/>
                    <a:pt x="263" y="90"/>
                    <a:pt x="263" y="90"/>
                  </a:cubicBezTo>
                  <a:cubicBezTo>
                    <a:pt x="268" y="90"/>
                    <a:pt x="272" y="91"/>
                    <a:pt x="276" y="93"/>
                  </a:cubicBezTo>
                  <a:cubicBezTo>
                    <a:pt x="176" y="182"/>
                    <a:pt x="176" y="182"/>
                    <a:pt x="176" y="182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9" y="91"/>
                    <a:pt x="84" y="90"/>
                    <a:pt x="89" y="90"/>
                  </a:cubicBezTo>
                  <a:close/>
                  <a:moveTo>
                    <a:pt x="60" y="235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3"/>
                    <a:pt x="62" y="108"/>
                    <a:pt x="65" y="103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62" y="244"/>
                    <a:pt x="60" y="240"/>
                    <a:pt x="60" y="235"/>
                  </a:cubicBezTo>
                  <a:close/>
                  <a:moveTo>
                    <a:pt x="263" y="263"/>
                  </a:moveTo>
                  <a:cubicBezTo>
                    <a:pt x="89" y="263"/>
                    <a:pt x="89" y="263"/>
                    <a:pt x="89" y="263"/>
                  </a:cubicBezTo>
                  <a:cubicBezTo>
                    <a:pt x="83" y="263"/>
                    <a:pt x="78" y="262"/>
                    <a:pt x="74" y="259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171" y="197"/>
                    <a:pt x="171" y="197"/>
                    <a:pt x="171" y="197"/>
                  </a:cubicBezTo>
                  <a:cubicBezTo>
                    <a:pt x="172" y="198"/>
                    <a:pt x="174" y="198"/>
                    <a:pt x="176" y="198"/>
                  </a:cubicBezTo>
                  <a:cubicBezTo>
                    <a:pt x="178" y="198"/>
                    <a:pt x="179" y="198"/>
                    <a:pt x="181" y="197"/>
                  </a:cubicBezTo>
                  <a:cubicBezTo>
                    <a:pt x="204" y="176"/>
                    <a:pt x="204" y="176"/>
                    <a:pt x="204" y="176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4" y="262"/>
                    <a:pt x="268" y="263"/>
                    <a:pt x="263" y="263"/>
                  </a:cubicBezTo>
                  <a:close/>
                  <a:moveTo>
                    <a:pt x="286" y="233"/>
                  </a:moveTo>
                  <a:cubicBezTo>
                    <a:pt x="286" y="238"/>
                    <a:pt x="285" y="243"/>
                    <a:pt x="283" y="247"/>
                  </a:cubicBezTo>
                  <a:cubicBezTo>
                    <a:pt x="211" y="167"/>
                    <a:pt x="211" y="167"/>
                    <a:pt x="211" y="167"/>
                  </a:cubicBezTo>
                  <a:cubicBezTo>
                    <a:pt x="282" y="105"/>
                    <a:pt x="282" y="105"/>
                    <a:pt x="282" y="105"/>
                  </a:cubicBezTo>
                  <a:cubicBezTo>
                    <a:pt x="285" y="109"/>
                    <a:pt x="286" y="115"/>
                    <a:pt x="286" y="120"/>
                  </a:cubicBezTo>
                  <a:lnTo>
                    <a:pt x="286" y="2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1" name="îšľ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2D5E8B3-8252-4209-806C-7C8F6023FEDC}"/>
                </a:ext>
              </a:extLst>
            </p:cNvPr>
            <p:cNvGrpSpPr/>
            <p:nvPr/>
          </p:nvGrpSpPr>
          <p:grpSpPr>
            <a:xfrm>
              <a:off x="4804874" y="3738739"/>
              <a:ext cx="539111" cy="540294"/>
              <a:chOff x="4427538" y="3192463"/>
              <a:chExt cx="823913" cy="825500"/>
            </a:xfrm>
            <a:solidFill>
              <a:schemeClr val="accent5"/>
            </a:solidFill>
          </p:grpSpPr>
          <p:sp>
            <p:nvSpPr>
              <p:cNvPr id="563" name="iṧḻi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57CA1BB-BDB4-465D-93A6-9FE4F191CD22}"/>
                  </a:ext>
                </a:extLst>
              </p:cNvPr>
              <p:cNvSpPr/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4" name="îSḷi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B60C220-413D-4208-8079-21A945630E56}"/>
                  </a:ext>
                </a:extLst>
              </p:cNvPr>
              <p:cNvSpPr/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5" name="íşḻi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3771FAE-2873-4583-845C-D05E6FF9D61B}"/>
                  </a:ext>
                </a:extLst>
              </p:cNvPr>
              <p:cNvSpPr/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6" name="íṧḻïd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4ECC00-D5DE-4D6D-8020-F88FAEC2F0CD}"/>
                  </a:ext>
                </a:extLst>
              </p:cNvPr>
              <p:cNvSpPr/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7" name="iśļi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422DED8-A3E4-491A-94E3-A2FD4587B336}"/>
                  </a:ext>
                </a:extLst>
              </p:cNvPr>
              <p:cNvSpPr/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2" name="iSḻ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215901D-E528-4B21-A5CD-E19DCD48D898}"/>
                </a:ext>
              </a:extLst>
            </p:cNvPr>
            <p:cNvSpPr/>
            <p:nvPr/>
          </p:nvSpPr>
          <p:spPr bwMode="auto">
            <a:xfrm>
              <a:off x="4002984" y="3821872"/>
              <a:ext cx="670002" cy="668097"/>
            </a:xfrm>
            <a:custGeom>
              <a:avLst/>
              <a:gdLst>
                <a:gd name="T0" fmla="*/ 178 w 356"/>
                <a:gd name="T1" fmla="*/ 0 h 355"/>
                <a:gd name="T2" fmla="*/ 0 w 356"/>
                <a:gd name="T3" fmla="*/ 177 h 355"/>
                <a:gd name="T4" fmla="*/ 178 w 356"/>
                <a:gd name="T5" fmla="*/ 355 h 355"/>
                <a:gd name="T6" fmla="*/ 356 w 356"/>
                <a:gd name="T7" fmla="*/ 177 h 355"/>
                <a:gd name="T8" fmla="*/ 178 w 356"/>
                <a:gd name="T9" fmla="*/ 0 h 355"/>
                <a:gd name="T10" fmla="*/ 186 w 356"/>
                <a:gd name="T11" fmla="*/ 124 h 355"/>
                <a:gd name="T12" fmla="*/ 186 w 356"/>
                <a:gd name="T13" fmla="*/ 246 h 355"/>
                <a:gd name="T14" fmla="*/ 140 w 356"/>
                <a:gd name="T15" fmla="*/ 276 h 355"/>
                <a:gd name="T16" fmla="*/ 94 w 356"/>
                <a:gd name="T17" fmla="*/ 246 h 355"/>
                <a:gd name="T18" fmla="*/ 140 w 356"/>
                <a:gd name="T19" fmla="*/ 215 h 355"/>
                <a:gd name="T20" fmla="*/ 170 w 356"/>
                <a:gd name="T21" fmla="*/ 223 h 355"/>
                <a:gd name="T22" fmla="*/ 170 w 356"/>
                <a:gd name="T23" fmla="*/ 78 h 355"/>
                <a:gd name="T24" fmla="*/ 186 w 356"/>
                <a:gd name="T25" fmla="*/ 78 h 355"/>
                <a:gd name="T26" fmla="*/ 262 w 356"/>
                <a:gd name="T27" fmla="*/ 185 h 355"/>
                <a:gd name="T28" fmla="*/ 186 w 356"/>
                <a:gd name="T29" fmla="*/ 12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6" h="355">
                  <a:moveTo>
                    <a:pt x="178" y="0"/>
                  </a:moveTo>
                  <a:cubicBezTo>
                    <a:pt x="80" y="0"/>
                    <a:pt x="0" y="79"/>
                    <a:pt x="0" y="177"/>
                  </a:cubicBezTo>
                  <a:cubicBezTo>
                    <a:pt x="0" y="275"/>
                    <a:pt x="80" y="355"/>
                    <a:pt x="178" y="355"/>
                  </a:cubicBezTo>
                  <a:cubicBezTo>
                    <a:pt x="276" y="355"/>
                    <a:pt x="356" y="275"/>
                    <a:pt x="356" y="177"/>
                  </a:cubicBezTo>
                  <a:cubicBezTo>
                    <a:pt x="356" y="79"/>
                    <a:pt x="276" y="0"/>
                    <a:pt x="178" y="0"/>
                  </a:cubicBezTo>
                  <a:close/>
                  <a:moveTo>
                    <a:pt x="186" y="124"/>
                  </a:moveTo>
                  <a:cubicBezTo>
                    <a:pt x="186" y="246"/>
                    <a:pt x="186" y="246"/>
                    <a:pt x="186" y="246"/>
                  </a:cubicBezTo>
                  <a:cubicBezTo>
                    <a:pt x="186" y="262"/>
                    <a:pt x="165" y="276"/>
                    <a:pt x="140" y="276"/>
                  </a:cubicBezTo>
                  <a:cubicBezTo>
                    <a:pt x="115" y="276"/>
                    <a:pt x="94" y="262"/>
                    <a:pt x="94" y="246"/>
                  </a:cubicBezTo>
                  <a:cubicBezTo>
                    <a:pt x="94" y="229"/>
                    <a:pt x="115" y="215"/>
                    <a:pt x="140" y="215"/>
                  </a:cubicBezTo>
                  <a:cubicBezTo>
                    <a:pt x="152" y="215"/>
                    <a:pt x="162" y="218"/>
                    <a:pt x="170" y="223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6" y="78"/>
                    <a:pt x="252" y="78"/>
                    <a:pt x="262" y="185"/>
                  </a:cubicBezTo>
                  <a:cubicBezTo>
                    <a:pt x="246" y="162"/>
                    <a:pt x="224" y="118"/>
                    <a:pt x="186" y="1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3" name="iṡḻ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D7AC7A6-98F3-4AD0-82BB-531F1DA877EF}"/>
                </a:ext>
              </a:extLst>
            </p:cNvPr>
            <p:cNvGrpSpPr/>
            <p:nvPr/>
          </p:nvGrpSpPr>
          <p:grpSpPr>
            <a:xfrm>
              <a:off x="4762318" y="5123778"/>
              <a:ext cx="670002" cy="672254"/>
              <a:chOff x="4362451" y="5308600"/>
              <a:chExt cx="1023938" cy="1027113"/>
            </a:xfrm>
            <a:solidFill>
              <a:schemeClr val="accent3"/>
            </a:solidFill>
          </p:grpSpPr>
          <p:sp>
            <p:nvSpPr>
              <p:cNvPr id="561" name="îṩ1iḑ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0554456-DDBC-4589-872C-EF9BC9A27318}"/>
                  </a:ext>
                </a:extLst>
              </p:cNvPr>
              <p:cNvSpPr/>
              <p:nvPr/>
            </p:nvSpPr>
            <p:spPr bwMode="auto">
              <a:xfrm>
                <a:off x="4362451" y="5308600"/>
                <a:ext cx="1023938" cy="1027113"/>
              </a:xfrm>
              <a:custGeom>
                <a:avLst/>
                <a:gdLst>
                  <a:gd name="T0" fmla="*/ 178 w 356"/>
                  <a:gd name="T1" fmla="*/ 0 h 357"/>
                  <a:gd name="T2" fmla="*/ 0 w 356"/>
                  <a:gd name="T3" fmla="*/ 179 h 357"/>
                  <a:gd name="T4" fmla="*/ 178 w 356"/>
                  <a:gd name="T5" fmla="*/ 357 h 357"/>
                  <a:gd name="T6" fmla="*/ 356 w 356"/>
                  <a:gd name="T7" fmla="*/ 179 h 357"/>
                  <a:gd name="T8" fmla="*/ 178 w 356"/>
                  <a:gd name="T9" fmla="*/ 0 h 357"/>
                  <a:gd name="T10" fmla="*/ 276 w 356"/>
                  <a:gd name="T11" fmla="*/ 268 h 357"/>
                  <a:gd name="T12" fmla="*/ 80 w 356"/>
                  <a:gd name="T13" fmla="*/ 268 h 357"/>
                  <a:gd name="T14" fmla="*/ 80 w 356"/>
                  <a:gd name="T15" fmla="*/ 190 h 357"/>
                  <a:gd name="T16" fmla="*/ 148 w 356"/>
                  <a:gd name="T17" fmla="*/ 190 h 357"/>
                  <a:gd name="T18" fmla="*/ 148 w 356"/>
                  <a:gd name="T19" fmla="*/ 210 h 357"/>
                  <a:gd name="T20" fmla="*/ 148 w 356"/>
                  <a:gd name="T21" fmla="*/ 224 h 357"/>
                  <a:gd name="T22" fmla="*/ 208 w 356"/>
                  <a:gd name="T23" fmla="*/ 224 h 357"/>
                  <a:gd name="T24" fmla="*/ 208 w 356"/>
                  <a:gd name="T25" fmla="*/ 224 h 357"/>
                  <a:gd name="T26" fmla="*/ 208 w 356"/>
                  <a:gd name="T27" fmla="*/ 210 h 357"/>
                  <a:gd name="T28" fmla="*/ 208 w 356"/>
                  <a:gd name="T29" fmla="*/ 190 h 357"/>
                  <a:gd name="T30" fmla="*/ 276 w 356"/>
                  <a:gd name="T31" fmla="*/ 190 h 357"/>
                  <a:gd name="T32" fmla="*/ 276 w 356"/>
                  <a:gd name="T33" fmla="*/ 268 h 357"/>
                  <a:gd name="T34" fmla="*/ 276 w 356"/>
                  <a:gd name="T35" fmla="*/ 176 h 357"/>
                  <a:gd name="T36" fmla="*/ 194 w 356"/>
                  <a:gd name="T37" fmla="*/ 176 h 357"/>
                  <a:gd name="T38" fmla="*/ 194 w 356"/>
                  <a:gd name="T39" fmla="*/ 176 h 357"/>
                  <a:gd name="T40" fmla="*/ 194 w 356"/>
                  <a:gd name="T41" fmla="*/ 176 h 357"/>
                  <a:gd name="T42" fmla="*/ 194 w 356"/>
                  <a:gd name="T43" fmla="*/ 210 h 357"/>
                  <a:gd name="T44" fmla="*/ 162 w 356"/>
                  <a:gd name="T45" fmla="*/ 210 h 357"/>
                  <a:gd name="T46" fmla="*/ 162 w 356"/>
                  <a:gd name="T47" fmla="*/ 176 h 357"/>
                  <a:gd name="T48" fmla="*/ 162 w 356"/>
                  <a:gd name="T49" fmla="*/ 176 h 357"/>
                  <a:gd name="T50" fmla="*/ 80 w 356"/>
                  <a:gd name="T51" fmla="*/ 176 h 357"/>
                  <a:gd name="T52" fmla="*/ 80 w 356"/>
                  <a:gd name="T53" fmla="*/ 121 h 357"/>
                  <a:gd name="T54" fmla="*/ 139 w 356"/>
                  <a:gd name="T55" fmla="*/ 121 h 357"/>
                  <a:gd name="T56" fmla="*/ 139 w 356"/>
                  <a:gd name="T57" fmla="*/ 121 h 357"/>
                  <a:gd name="T58" fmla="*/ 139 w 356"/>
                  <a:gd name="T59" fmla="*/ 83 h 357"/>
                  <a:gd name="T60" fmla="*/ 217 w 356"/>
                  <a:gd name="T61" fmla="*/ 83 h 357"/>
                  <a:gd name="T62" fmla="*/ 217 w 356"/>
                  <a:gd name="T63" fmla="*/ 121 h 357"/>
                  <a:gd name="T64" fmla="*/ 217 w 356"/>
                  <a:gd name="T65" fmla="*/ 121 h 357"/>
                  <a:gd name="T66" fmla="*/ 276 w 356"/>
                  <a:gd name="T67" fmla="*/ 121 h 357"/>
                  <a:gd name="T68" fmla="*/ 276 w 356"/>
                  <a:gd name="T69" fmla="*/ 176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6" h="357">
                    <a:moveTo>
                      <a:pt x="178" y="0"/>
                    </a:moveTo>
                    <a:cubicBezTo>
                      <a:pt x="79" y="0"/>
                      <a:pt x="0" y="80"/>
                      <a:pt x="0" y="179"/>
                    </a:cubicBezTo>
                    <a:cubicBezTo>
                      <a:pt x="0" y="277"/>
                      <a:pt x="79" y="357"/>
                      <a:pt x="178" y="357"/>
                    </a:cubicBezTo>
                    <a:cubicBezTo>
                      <a:pt x="277" y="357"/>
                      <a:pt x="356" y="277"/>
                      <a:pt x="356" y="179"/>
                    </a:cubicBezTo>
                    <a:cubicBezTo>
                      <a:pt x="356" y="80"/>
                      <a:pt x="277" y="0"/>
                      <a:pt x="178" y="0"/>
                    </a:cubicBezTo>
                    <a:close/>
                    <a:moveTo>
                      <a:pt x="276" y="268"/>
                    </a:moveTo>
                    <a:cubicBezTo>
                      <a:pt x="80" y="268"/>
                      <a:pt x="80" y="268"/>
                      <a:pt x="80" y="268"/>
                    </a:cubicBezTo>
                    <a:cubicBezTo>
                      <a:pt x="80" y="190"/>
                      <a:pt x="80" y="190"/>
                      <a:pt x="80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8" y="210"/>
                      <a:pt x="148" y="210"/>
                      <a:pt x="148" y="210"/>
                    </a:cubicBezTo>
                    <a:cubicBezTo>
                      <a:pt x="148" y="224"/>
                      <a:pt x="148" y="224"/>
                      <a:pt x="148" y="224"/>
                    </a:cubicBezTo>
                    <a:cubicBezTo>
                      <a:pt x="208" y="224"/>
                      <a:pt x="208" y="224"/>
                      <a:pt x="208" y="224"/>
                    </a:cubicBezTo>
                    <a:cubicBezTo>
                      <a:pt x="208" y="224"/>
                      <a:pt x="208" y="224"/>
                      <a:pt x="208" y="224"/>
                    </a:cubicBezTo>
                    <a:cubicBezTo>
                      <a:pt x="208" y="210"/>
                      <a:pt x="208" y="210"/>
                      <a:pt x="208" y="21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276" y="190"/>
                      <a:pt x="276" y="190"/>
                      <a:pt x="276" y="190"/>
                    </a:cubicBezTo>
                    <a:lnTo>
                      <a:pt x="276" y="268"/>
                    </a:lnTo>
                    <a:close/>
                    <a:moveTo>
                      <a:pt x="276" y="176"/>
                    </a:moveTo>
                    <a:cubicBezTo>
                      <a:pt x="194" y="176"/>
                      <a:pt x="194" y="176"/>
                      <a:pt x="194" y="176"/>
                    </a:cubicBezTo>
                    <a:cubicBezTo>
                      <a:pt x="194" y="176"/>
                      <a:pt x="194" y="176"/>
                      <a:pt x="194" y="176"/>
                    </a:cubicBezTo>
                    <a:cubicBezTo>
                      <a:pt x="194" y="176"/>
                      <a:pt x="194" y="176"/>
                      <a:pt x="194" y="176"/>
                    </a:cubicBezTo>
                    <a:cubicBezTo>
                      <a:pt x="194" y="210"/>
                      <a:pt x="194" y="210"/>
                      <a:pt x="194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2" y="176"/>
                      <a:pt x="162" y="176"/>
                      <a:pt x="162" y="176"/>
                    </a:cubicBezTo>
                    <a:cubicBezTo>
                      <a:pt x="162" y="176"/>
                      <a:pt x="162" y="176"/>
                      <a:pt x="162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139" y="121"/>
                      <a:pt x="139" y="121"/>
                      <a:pt x="139" y="121"/>
                    </a:cubicBezTo>
                    <a:cubicBezTo>
                      <a:pt x="139" y="121"/>
                      <a:pt x="139" y="121"/>
                      <a:pt x="139" y="121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lnTo>
                      <a:pt x="276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2" name="iś1î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4F91125-13AF-431F-A315-DC584B85A254}"/>
                  </a:ext>
                </a:extLst>
              </p:cNvPr>
              <p:cNvSpPr/>
              <p:nvPr/>
            </p:nvSpPr>
            <p:spPr bwMode="auto">
              <a:xfrm>
                <a:off x="4822826" y="5618163"/>
                <a:ext cx="103188" cy="38100"/>
              </a:xfrm>
              <a:custGeom>
                <a:avLst/>
                <a:gdLst>
                  <a:gd name="T0" fmla="*/ 0 w 65"/>
                  <a:gd name="T1" fmla="*/ 0 h 24"/>
                  <a:gd name="T2" fmla="*/ 0 w 65"/>
                  <a:gd name="T3" fmla="*/ 24 h 24"/>
                  <a:gd name="T4" fmla="*/ 0 w 65"/>
                  <a:gd name="T5" fmla="*/ 24 h 24"/>
                  <a:gd name="T6" fmla="*/ 65 w 65"/>
                  <a:gd name="T7" fmla="*/ 24 h 24"/>
                  <a:gd name="T8" fmla="*/ 65 w 65"/>
                  <a:gd name="T9" fmla="*/ 24 h 24"/>
                  <a:gd name="T10" fmla="*/ 65 w 65"/>
                  <a:gd name="T11" fmla="*/ 0 h 24"/>
                  <a:gd name="T12" fmla="*/ 0 w 65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">
                    <a:moveTo>
                      <a:pt x="0" y="0"/>
                    </a:moveTo>
                    <a:lnTo>
                      <a:pt x="0" y="24"/>
                    </a:lnTo>
                    <a:lnTo>
                      <a:pt x="0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4" name="iṡl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44122F5-1614-43AD-817C-D90E80F653F0}"/>
                </a:ext>
              </a:extLst>
            </p:cNvPr>
            <p:cNvSpPr/>
            <p:nvPr/>
          </p:nvSpPr>
          <p:spPr bwMode="auto">
            <a:xfrm>
              <a:off x="5790692" y="3377166"/>
              <a:ext cx="526652" cy="527828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5" name="ïṣḻ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83B6E5-917B-4BB5-9CB7-1023ADD98C73}"/>
                </a:ext>
              </a:extLst>
            </p:cNvPr>
            <p:cNvGrpSpPr/>
            <p:nvPr/>
          </p:nvGrpSpPr>
          <p:grpSpPr>
            <a:xfrm>
              <a:off x="6191647" y="2056557"/>
              <a:ext cx="653381" cy="653551"/>
              <a:chOff x="6546851" y="622300"/>
              <a:chExt cx="998538" cy="998538"/>
            </a:xfrm>
            <a:solidFill>
              <a:schemeClr val="accent4"/>
            </a:solidFill>
          </p:grpSpPr>
          <p:sp>
            <p:nvSpPr>
              <p:cNvPr id="559" name="íśḷí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73B8BDB-B0F9-4728-82E0-F9AB8F26DAD6}"/>
                  </a:ext>
                </a:extLst>
              </p:cNvPr>
              <p:cNvSpPr/>
              <p:nvPr/>
            </p:nvSpPr>
            <p:spPr bwMode="auto">
              <a:xfrm>
                <a:off x="6773863" y="849313"/>
                <a:ext cx="541338" cy="541338"/>
              </a:xfrm>
              <a:custGeom>
                <a:avLst/>
                <a:gdLst>
                  <a:gd name="T0" fmla="*/ 94 w 188"/>
                  <a:gd name="T1" fmla="*/ 0 h 188"/>
                  <a:gd name="T2" fmla="*/ 0 w 188"/>
                  <a:gd name="T3" fmla="*/ 94 h 188"/>
                  <a:gd name="T4" fmla="*/ 94 w 188"/>
                  <a:gd name="T5" fmla="*/ 188 h 188"/>
                  <a:gd name="T6" fmla="*/ 188 w 188"/>
                  <a:gd name="T7" fmla="*/ 94 h 188"/>
                  <a:gd name="T8" fmla="*/ 94 w 188"/>
                  <a:gd name="T9" fmla="*/ 0 h 188"/>
                  <a:gd name="T10" fmla="*/ 138 w 188"/>
                  <a:gd name="T11" fmla="*/ 36 h 188"/>
                  <a:gd name="T12" fmla="*/ 152 w 188"/>
                  <a:gd name="T13" fmla="*/ 58 h 188"/>
                  <a:gd name="T14" fmla="*/ 138 w 188"/>
                  <a:gd name="T15" fmla="*/ 80 h 188"/>
                  <a:gd name="T16" fmla="*/ 123 w 188"/>
                  <a:gd name="T17" fmla="*/ 58 h 188"/>
                  <a:gd name="T18" fmla="*/ 138 w 188"/>
                  <a:gd name="T19" fmla="*/ 36 h 188"/>
                  <a:gd name="T20" fmla="*/ 51 w 188"/>
                  <a:gd name="T21" fmla="*/ 36 h 188"/>
                  <a:gd name="T22" fmla="*/ 65 w 188"/>
                  <a:gd name="T23" fmla="*/ 58 h 188"/>
                  <a:gd name="T24" fmla="*/ 51 w 188"/>
                  <a:gd name="T25" fmla="*/ 80 h 188"/>
                  <a:gd name="T26" fmla="*/ 36 w 188"/>
                  <a:gd name="T27" fmla="*/ 58 h 188"/>
                  <a:gd name="T28" fmla="*/ 51 w 188"/>
                  <a:gd name="T29" fmla="*/ 36 h 188"/>
                  <a:gd name="T30" fmla="*/ 94 w 188"/>
                  <a:gd name="T31" fmla="*/ 167 h 188"/>
                  <a:gd name="T32" fmla="*/ 22 w 188"/>
                  <a:gd name="T33" fmla="*/ 95 h 188"/>
                  <a:gd name="T34" fmla="*/ 94 w 188"/>
                  <a:gd name="T35" fmla="*/ 114 h 188"/>
                  <a:gd name="T36" fmla="*/ 167 w 188"/>
                  <a:gd name="T37" fmla="*/ 95 h 188"/>
                  <a:gd name="T38" fmla="*/ 94 w 188"/>
                  <a:gd name="T39" fmla="*/ 16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8" h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138" y="36"/>
                    </a:moveTo>
                    <a:cubicBezTo>
                      <a:pt x="146" y="36"/>
                      <a:pt x="152" y="46"/>
                      <a:pt x="152" y="58"/>
                    </a:cubicBezTo>
                    <a:cubicBezTo>
                      <a:pt x="152" y="70"/>
                      <a:pt x="146" y="80"/>
                      <a:pt x="138" y="80"/>
                    </a:cubicBezTo>
                    <a:cubicBezTo>
                      <a:pt x="130" y="80"/>
                      <a:pt x="123" y="70"/>
                      <a:pt x="123" y="58"/>
                    </a:cubicBezTo>
                    <a:cubicBezTo>
                      <a:pt x="123" y="46"/>
                      <a:pt x="130" y="36"/>
                      <a:pt x="138" y="36"/>
                    </a:cubicBezTo>
                    <a:close/>
                    <a:moveTo>
                      <a:pt x="51" y="36"/>
                    </a:moveTo>
                    <a:cubicBezTo>
                      <a:pt x="59" y="36"/>
                      <a:pt x="65" y="46"/>
                      <a:pt x="65" y="58"/>
                    </a:cubicBezTo>
                    <a:cubicBezTo>
                      <a:pt x="65" y="70"/>
                      <a:pt x="59" y="80"/>
                      <a:pt x="51" y="80"/>
                    </a:cubicBezTo>
                    <a:cubicBezTo>
                      <a:pt x="43" y="80"/>
                      <a:pt x="36" y="70"/>
                      <a:pt x="36" y="58"/>
                    </a:cubicBezTo>
                    <a:cubicBezTo>
                      <a:pt x="36" y="46"/>
                      <a:pt x="43" y="36"/>
                      <a:pt x="51" y="36"/>
                    </a:cubicBezTo>
                    <a:close/>
                    <a:moveTo>
                      <a:pt x="94" y="167"/>
                    </a:moveTo>
                    <a:cubicBezTo>
                      <a:pt x="56" y="167"/>
                      <a:pt x="25" y="135"/>
                      <a:pt x="22" y="95"/>
                    </a:cubicBezTo>
                    <a:cubicBezTo>
                      <a:pt x="43" y="107"/>
                      <a:pt x="68" y="114"/>
                      <a:pt x="94" y="114"/>
                    </a:cubicBezTo>
                    <a:cubicBezTo>
                      <a:pt x="120" y="114"/>
                      <a:pt x="145" y="107"/>
                      <a:pt x="167" y="95"/>
                    </a:cubicBezTo>
                    <a:cubicBezTo>
                      <a:pt x="163" y="135"/>
                      <a:pt x="132" y="167"/>
                      <a:pt x="94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0" name="íṡḷï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C0FA0C-AD92-4D1F-9217-9072966E2CDB}"/>
                  </a:ext>
                </a:extLst>
              </p:cNvPr>
              <p:cNvSpPr/>
              <p:nvPr/>
            </p:nvSpPr>
            <p:spPr bwMode="auto">
              <a:xfrm>
                <a:off x="6546851" y="622300"/>
                <a:ext cx="998538" cy="998538"/>
              </a:xfrm>
              <a:custGeom>
                <a:avLst/>
                <a:gdLst>
                  <a:gd name="T0" fmla="*/ 173 w 347"/>
                  <a:gd name="T1" fmla="*/ 0 h 347"/>
                  <a:gd name="T2" fmla="*/ 0 w 347"/>
                  <a:gd name="T3" fmla="*/ 173 h 347"/>
                  <a:gd name="T4" fmla="*/ 173 w 347"/>
                  <a:gd name="T5" fmla="*/ 347 h 347"/>
                  <a:gd name="T6" fmla="*/ 347 w 347"/>
                  <a:gd name="T7" fmla="*/ 173 h 347"/>
                  <a:gd name="T8" fmla="*/ 173 w 347"/>
                  <a:gd name="T9" fmla="*/ 0 h 347"/>
                  <a:gd name="T10" fmla="*/ 173 w 347"/>
                  <a:gd name="T11" fmla="*/ 289 h 347"/>
                  <a:gd name="T12" fmla="*/ 57 w 347"/>
                  <a:gd name="T13" fmla="*/ 173 h 347"/>
                  <a:gd name="T14" fmla="*/ 173 w 347"/>
                  <a:gd name="T15" fmla="*/ 57 h 347"/>
                  <a:gd name="T16" fmla="*/ 289 w 347"/>
                  <a:gd name="T17" fmla="*/ 173 h 347"/>
                  <a:gd name="T18" fmla="*/ 173 w 347"/>
                  <a:gd name="T19" fmla="*/ 28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7" h="347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69"/>
                      <a:pt x="77" y="347"/>
                      <a:pt x="173" y="347"/>
                    </a:cubicBezTo>
                    <a:cubicBezTo>
                      <a:pt x="269" y="347"/>
                      <a:pt x="347" y="269"/>
                      <a:pt x="347" y="173"/>
                    </a:cubicBezTo>
                    <a:cubicBezTo>
                      <a:pt x="347" y="77"/>
                      <a:pt x="269" y="0"/>
                      <a:pt x="173" y="0"/>
                    </a:cubicBezTo>
                    <a:close/>
                    <a:moveTo>
                      <a:pt x="173" y="289"/>
                    </a:moveTo>
                    <a:cubicBezTo>
                      <a:pt x="109" y="289"/>
                      <a:pt x="57" y="237"/>
                      <a:pt x="57" y="173"/>
                    </a:cubicBezTo>
                    <a:cubicBezTo>
                      <a:pt x="57" y="109"/>
                      <a:pt x="109" y="57"/>
                      <a:pt x="173" y="57"/>
                    </a:cubicBezTo>
                    <a:cubicBezTo>
                      <a:pt x="237" y="57"/>
                      <a:pt x="289" y="109"/>
                      <a:pt x="289" y="173"/>
                    </a:cubicBezTo>
                    <a:cubicBezTo>
                      <a:pt x="289" y="237"/>
                      <a:pt x="237" y="289"/>
                      <a:pt x="173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6" name="ïṩľ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7FE4B1-93D9-47D3-9A2C-047F5A813EAE}"/>
                </a:ext>
              </a:extLst>
            </p:cNvPr>
            <p:cNvGrpSpPr/>
            <p:nvPr/>
          </p:nvGrpSpPr>
          <p:grpSpPr>
            <a:xfrm>
              <a:off x="6668445" y="5119622"/>
              <a:ext cx="662730" cy="662902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557" name="iŝļï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86DEFB0-1F77-4122-8849-1E8FADB73CA9}"/>
                  </a:ext>
                </a:extLst>
              </p:cNvPr>
              <p:cNvSpPr/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8" name="îś1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19B85D4-D849-45CA-90C8-D479889BE04A}"/>
                  </a:ext>
                </a:extLst>
              </p:cNvPr>
              <p:cNvSpPr/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7" name="íṩļ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CFD1EF9-7CF1-40C6-BC8E-FC4401B265F6}"/>
                </a:ext>
              </a:extLst>
            </p:cNvPr>
            <p:cNvSpPr/>
            <p:nvPr/>
          </p:nvSpPr>
          <p:spPr bwMode="auto">
            <a:xfrm>
              <a:off x="7347794" y="3034286"/>
              <a:ext cx="672079" cy="670176"/>
            </a:xfrm>
            <a:custGeom>
              <a:avLst/>
              <a:gdLst>
                <a:gd name="T0" fmla="*/ 178 w 357"/>
                <a:gd name="T1" fmla="*/ 0 h 356"/>
                <a:gd name="T2" fmla="*/ 0 w 357"/>
                <a:gd name="T3" fmla="*/ 178 h 356"/>
                <a:gd name="T4" fmla="*/ 178 w 357"/>
                <a:gd name="T5" fmla="*/ 356 h 356"/>
                <a:gd name="T6" fmla="*/ 357 w 357"/>
                <a:gd name="T7" fmla="*/ 178 h 356"/>
                <a:gd name="T8" fmla="*/ 178 w 357"/>
                <a:gd name="T9" fmla="*/ 0 h 356"/>
                <a:gd name="T10" fmla="*/ 220 w 357"/>
                <a:gd name="T11" fmla="*/ 77 h 356"/>
                <a:gd name="T12" fmla="*/ 258 w 357"/>
                <a:gd name="T13" fmla="*/ 77 h 356"/>
                <a:gd name="T14" fmla="*/ 258 w 357"/>
                <a:gd name="T15" fmla="*/ 125 h 356"/>
                <a:gd name="T16" fmla="*/ 220 w 357"/>
                <a:gd name="T17" fmla="*/ 94 h 356"/>
                <a:gd name="T18" fmla="*/ 220 w 357"/>
                <a:gd name="T19" fmla="*/ 77 h 356"/>
                <a:gd name="T20" fmla="*/ 258 w 357"/>
                <a:gd name="T21" fmla="*/ 200 h 356"/>
                <a:gd name="T22" fmla="*/ 258 w 357"/>
                <a:gd name="T23" fmla="*/ 272 h 356"/>
                <a:gd name="T24" fmla="*/ 208 w 357"/>
                <a:gd name="T25" fmla="*/ 272 h 356"/>
                <a:gd name="T26" fmla="*/ 208 w 357"/>
                <a:gd name="T27" fmla="*/ 185 h 356"/>
                <a:gd name="T28" fmla="*/ 149 w 357"/>
                <a:gd name="T29" fmla="*/ 185 h 356"/>
                <a:gd name="T30" fmla="*/ 149 w 357"/>
                <a:gd name="T31" fmla="*/ 272 h 356"/>
                <a:gd name="T32" fmla="*/ 98 w 357"/>
                <a:gd name="T33" fmla="*/ 272 h 356"/>
                <a:gd name="T34" fmla="*/ 98 w 357"/>
                <a:gd name="T35" fmla="*/ 184 h 356"/>
                <a:gd name="T36" fmla="*/ 178 w 357"/>
                <a:gd name="T37" fmla="*/ 118 h 356"/>
                <a:gd name="T38" fmla="*/ 220 w 357"/>
                <a:gd name="T39" fmla="*/ 152 h 356"/>
                <a:gd name="T40" fmla="*/ 258 w 357"/>
                <a:gd name="T41" fmla="*/ 184 h 356"/>
                <a:gd name="T42" fmla="*/ 258 w 357"/>
                <a:gd name="T43" fmla="*/ 200 h 356"/>
                <a:gd name="T44" fmla="*/ 276 w 357"/>
                <a:gd name="T45" fmla="*/ 190 h 356"/>
                <a:gd name="T46" fmla="*/ 258 w 357"/>
                <a:gd name="T47" fmla="*/ 175 h 356"/>
                <a:gd name="T48" fmla="*/ 220 w 357"/>
                <a:gd name="T49" fmla="*/ 144 h 356"/>
                <a:gd name="T50" fmla="*/ 178 w 357"/>
                <a:gd name="T51" fmla="*/ 110 h 356"/>
                <a:gd name="T52" fmla="*/ 98 w 357"/>
                <a:gd name="T53" fmla="*/ 175 h 356"/>
                <a:gd name="T54" fmla="*/ 81 w 357"/>
                <a:gd name="T55" fmla="*/ 190 h 356"/>
                <a:gd name="T56" fmla="*/ 60 w 357"/>
                <a:gd name="T57" fmla="*/ 165 h 356"/>
                <a:gd name="T58" fmla="*/ 178 w 357"/>
                <a:gd name="T59" fmla="*/ 69 h 356"/>
                <a:gd name="T60" fmla="*/ 220 w 357"/>
                <a:gd name="T61" fmla="*/ 102 h 356"/>
                <a:gd name="T62" fmla="*/ 258 w 357"/>
                <a:gd name="T63" fmla="*/ 134 h 356"/>
                <a:gd name="T64" fmla="*/ 296 w 357"/>
                <a:gd name="T65" fmla="*/ 165 h 356"/>
                <a:gd name="T66" fmla="*/ 276 w 357"/>
                <a:gd name="T67" fmla="*/ 19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" h="356">
                  <a:moveTo>
                    <a:pt x="178" y="0"/>
                  </a:moveTo>
                  <a:cubicBezTo>
                    <a:pt x="80" y="0"/>
                    <a:pt x="0" y="80"/>
                    <a:pt x="0" y="178"/>
                  </a:cubicBezTo>
                  <a:cubicBezTo>
                    <a:pt x="0" y="277"/>
                    <a:pt x="80" y="356"/>
                    <a:pt x="178" y="356"/>
                  </a:cubicBezTo>
                  <a:cubicBezTo>
                    <a:pt x="277" y="356"/>
                    <a:pt x="357" y="277"/>
                    <a:pt x="357" y="178"/>
                  </a:cubicBezTo>
                  <a:cubicBezTo>
                    <a:pt x="357" y="80"/>
                    <a:pt x="277" y="0"/>
                    <a:pt x="178" y="0"/>
                  </a:cubicBezTo>
                  <a:close/>
                  <a:moveTo>
                    <a:pt x="220" y="77"/>
                  </a:moveTo>
                  <a:cubicBezTo>
                    <a:pt x="258" y="77"/>
                    <a:pt x="258" y="77"/>
                    <a:pt x="258" y="77"/>
                  </a:cubicBezTo>
                  <a:cubicBezTo>
                    <a:pt x="258" y="125"/>
                    <a:pt x="258" y="125"/>
                    <a:pt x="258" y="125"/>
                  </a:cubicBezTo>
                  <a:cubicBezTo>
                    <a:pt x="220" y="94"/>
                    <a:pt x="220" y="94"/>
                    <a:pt x="220" y="94"/>
                  </a:cubicBezTo>
                  <a:lnTo>
                    <a:pt x="220" y="77"/>
                  </a:lnTo>
                  <a:close/>
                  <a:moveTo>
                    <a:pt x="258" y="200"/>
                  </a:moveTo>
                  <a:cubicBezTo>
                    <a:pt x="258" y="272"/>
                    <a:pt x="258" y="272"/>
                    <a:pt x="258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185"/>
                    <a:pt x="208" y="185"/>
                    <a:pt x="208" y="185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9" y="272"/>
                    <a:pt x="149" y="272"/>
                    <a:pt x="149" y="272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98" y="184"/>
                    <a:pt x="98" y="184"/>
                    <a:pt x="98" y="18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58" y="184"/>
                    <a:pt x="258" y="184"/>
                    <a:pt x="258" y="184"/>
                  </a:cubicBezTo>
                  <a:lnTo>
                    <a:pt x="258" y="200"/>
                  </a:lnTo>
                  <a:close/>
                  <a:moveTo>
                    <a:pt x="276" y="190"/>
                  </a:moveTo>
                  <a:cubicBezTo>
                    <a:pt x="258" y="175"/>
                    <a:pt x="258" y="175"/>
                    <a:pt x="258" y="175"/>
                  </a:cubicBezTo>
                  <a:cubicBezTo>
                    <a:pt x="220" y="144"/>
                    <a:pt x="220" y="144"/>
                    <a:pt x="220" y="144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220" y="102"/>
                    <a:pt x="220" y="102"/>
                    <a:pt x="220" y="102"/>
                  </a:cubicBezTo>
                  <a:cubicBezTo>
                    <a:pt x="258" y="134"/>
                    <a:pt x="258" y="134"/>
                    <a:pt x="258" y="134"/>
                  </a:cubicBezTo>
                  <a:cubicBezTo>
                    <a:pt x="296" y="165"/>
                    <a:pt x="296" y="165"/>
                    <a:pt x="296" y="165"/>
                  </a:cubicBezTo>
                  <a:lnTo>
                    <a:pt x="276" y="1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8" name="iṡl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9EBDF20-99C2-4C46-A303-1EE51E349C01}"/>
                </a:ext>
              </a:extLst>
            </p:cNvPr>
            <p:cNvGrpSpPr/>
            <p:nvPr/>
          </p:nvGrpSpPr>
          <p:grpSpPr>
            <a:xfrm>
              <a:off x="4198274" y="4573113"/>
              <a:ext cx="663769" cy="662907"/>
              <a:chOff x="3500438" y="4467225"/>
              <a:chExt cx="1014413" cy="1012825"/>
            </a:xfrm>
            <a:solidFill>
              <a:schemeClr val="accent4"/>
            </a:solidFill>
          </p:grpSpPr>
          <p:sp>
            <p:nvSpPr>
              <p:cNvPr id="552" name="îṡlî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00BCB11-B708-4694-834A-135B87922A9A}"/>
                  </a:ext>
                </a:extLst>
              </p:cNvPr>
              <p:cNvSpPr/>
              <p:nvPr/>
            </p:nvSpPr>
            <p:spPr bwMode="auto">
              <a:xfrm>
                <a:off x="4008438" y="4845050"/>
                <a:ext cx="79375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3" name="íśľiḓ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E132EE9-4C23-4B9E-8051-9EAB1821AFB2}"/>
                  </a:ext>
                </a:extLst>
              </p:cNvPr>
              <p:cNvSpPr/>
              <p:nvPr/>
            </p:nvSpPr>
            <p:spPr bwMode="auto">
              <a:xfrm>
                <a:off x="4119563" y="4845050"/>
                <a:ext cx="84138" cy="82550"/>
              </a:xfrm>
              <a:custGeom>
                <a:avLst/>
                <a:gdLst>
                  <a:gd name="T0" fmla="*/ 14 w 29"/>
                  <a:gd name="T1" fmla="*/ 29 h 29"/>
                  <a:gd name="T2" fmla="*/ 15 w 29"/>
                  <a:gd name="T3" fmla="*/ 29 h 29"/>
                  <a:gd name="T4" fmla="*/ 29 w 29"/>
                  <a:gd name="T5" fmla="*/ 14 h 29"/>
                  <a:gd name="T6" fmla="*/ 15 w 29"/>
                  <a:gd name="T7" fmla="*/ 0 h 29"/>
                  <a:gd name="T8" fmla="*/ 14 w 29"/>
                  <a:gd name="T9" fmla="*/ 0 h 29"/>
                  <a:gd name="T10" fmla="*/ 0 w 29"/>
                  <a:gd name="T11" fmla="*/ 14 h 29"/>
                  <a:gd name="T12" fmla="*/ 14 w 29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23" y="28"/>
                      <a:pt x="29" y="22"/>
                      <a:pt x="29" y="14"/>
                    </a:cubicBezTo>
                    <a:cubicBezTo>
                      <a:pt x="29" y="7"/>
                      <a:pt x="23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7" y="0"/>
                      <a:pt x="0" y="7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4" name="iśli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98CEE47-3CD2-4D83-8AEC-F7CC31F84C53}"/>
                  </a:ext>
                </a:extLst>
              </p:cNvPr>
              <p:cNvSpPr/>
              <p:nvPr/>
            </p:nvSpPr>
            <p:spPr bwMode="auto">
              <a:xfrm>
                <a:off x="4235451" y="4845050"/>
                <a:ext cx="80963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5" name="ïś1iḋ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08E1028-A463-4D51-86E4-A6C0635C2D1E}"/>
                  </a:ext>
                </a:extLst>
              </p:cNvPr>
              <p:cNvSpPr/>
              <p:nvPr/>
            </p:nvSpPr>
            <p:spPr bwMode="auto">
              <a:xfrm>
                <a:off x="3895726" y="4845050"/>
                <a:ext cx="80963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6" name="iṩļï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20767A9-4B6A-490F-9334-BEC4B106D4F4}"/>
                  </a:ext>
                </a:extLst>
              </p:cNvPr>
              <p:cNvSpPr/>
              <p:nvPr/>
            </p:nvSpPr>
            <p:spPr bwMode="auto">
              <a:xfrm>
                <a:off x="3500438" y="4467225"/>
                <a:ext cx="1014413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30 w 352"/>
                  <a:gd name="T11" fmla="*/ 249 h 352"/>
                  <a:gd name="T12" fmla="*/ 102 w 352"/>
                  <a:gd name="T13" fmla="*/ 249 h 352"/>
                  <a:gd name="T14" fmla="*/ 71 w 352"/>
                  <a:gd name="T15" fmla="*/ 282 h 352"/>
                  <a:gd name="T16" fmla="*/ 71 w 352"/>
                  <a:gd name="T17" fmla="*/ 249 h 352"/>
                  <a:gd name="T18" fmla="*/ 52 w 352"/>
                  <a:gd name="T19" fmla="*/ 249 h 352"/>
                  <a:gd name="T20" fmla="*/ 52 w 352"/>
                  <a:gd name="T21" fmla="*/ 129 h 352"/>
                  <a:gd name="T22" fmla="*/ 108 w 352"/>
                  <a:gd name="T23" fmla="*/ 129 h 352"/>
                  <a:gd name="T24" fmla="*/ 108 w 352"/>
                  <a:gd name="T25" fmla="*/ 206 h 352"/>
                  <a:gd name="T26" fmla="*/ 108 w 352"/>
                  <a:gd name="T27" fmla="*/ 213 h 352"/>
                  <a:gd name="T28" fmla="*/ 114 w 352"/>
                  <a:gd name="T29" fmla="*/ 213 h 352"/>
                  <a:gd name="T30" fmla="*/ 230 w 352"/>
                  <a:gd name="T31" fmla="*/ 213 h 352"/>
                  <a:gd name="T32" fmla="*/ 230 w 352"/>
                  <a:gd name="T33" fmla="*/ 249 h 352"/>
                  <a:gd name="T34" fmla="*/ 299 w 352"/>
                  <a:gd name="T35" fmla="*/ 206 h 352"/>
                  <a:gd name="T36" fmla="*/ 279 w 352"/>
                  <a:gd name="T37" fmla="*/ 206 h 352"/>
                  <a:gd name="T38" fmla="*/ 279 w 352"/>
                  <a:gd name="T39" fmla="*/ 242 h 352"/>
                  <a:gd name="T40" fmla="*/ 247 w 352"/>
                  <a:gd name="T41" fmla="*/ 206 h 352"/>
                  <a:gd name="T42" fmla="*/ 230 w 352"/>
                  <a:gd name="T43" fmla="*/ 206 h 352"/>
                  <a:gd name="T44" fmla="*/ 115 w 352"/>
                  <a:gd name="T45" fmla="*/ 206 h 352"/>
                  <a:gd name="T46" fmla="*/ 115 w 352"/>
                  <a:gd name="T47" fmla="*/ 129 h 352"/>
                  <a:gd name="T48" fmla="*/ 115 w 352"/>
                  <a:gd name="T49" fmla="*/ 82 h 352"/>
                  <a:gd name="T50" fmla="*/ 299 w 352"/>
                  <a:gd name="T51" fmla="*/ 82 h 352"/>
                  <a:gd name="T52" fmla="*/ 299 w 352"/>
                  <a:gd name="T53" fmla="*/ 20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8" y="0"/>
                      <a:pt x="0" y="79"/>
                      <a:pt x="0" y="176"/>
                    </a:cubicBezTo>
                    <a:cubicBezTo>
                      <a:pt x="0" y="273"/>
                      <a:pt x="78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30" y="249"/>
                    </a:moveTo>
                    <a:cubicBezTo>
                      <a:pt x="102" y="249"/>
                      <a:pt x="102" y="249"/>
                      <a:pt x="102" y="249"/>
                    </a:cubicBezTo>
                    <a:cubicBezTo>
                      <a:pt x="71" y="282"/>
                      <a:pt x="71" y="282"/>
                      <a:pt x="71" y="282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08" y="213"/>
                      <a:pt x="108" y="213"/>
                      <a:pt x="108" y="213"/>
                    </a:cubicBezTo>
                    <a:cubicBezTo>
                      <a:pt x="114" y="213"/>
                      <a:pt x="114" y="213"/>
                      <a:pt x="114" y="213"/>
                    </a:cubicBezTo>
                    <a:cubicBezTo>
                      <a:pt x="230" y="213"/>
                      <a:pt x="230" y="213"/>
                      <a:pt x="230" y="213"/>
                    </a:cubicBezTo>
                    <a:lnTo>
                      <a:pt x="230" y="249"/>
                    </a:lnTo>
                    <a:close/>
                    <a:moveTo>
                      <a:pt x="299" y="206"/>
                    </a:moveTo>
                    <a:cubicBezTo>
                      <a:pt x="279" y="206"/>
                      <a:pt x="279" y="206"/>
                      <a:pt x="279" y="206"/>
                    </a:cubicBezTo>
                    <a:cubicBezTo>
                      <a:pt x="279" y="242"/>
                      <a:pt x="279" y="242"/>
                      <a:pt x="279" y="242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115" y="206"/>
                      <a:pt x="115" y="206"/>
                      <a:pt x="115" y="206"/>
                    </a:cubicBezTo>
                    <a:cubicBezTo>
                      <a:pt x="115" y="129"/>
                      <a:pt x="115" y="129"/>
                      <a:pt x="115" y="129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299" y="82"/>
                      <a:pt x="299" y="82"/>
                      <a:pt x="299" y="82"/>
                    </a:cubicBezTo>
                    <a:lnTo>
                      <a:pt x="299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9" name="işľi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DC5BAA5-BE2F-4224-8842-B5E6EA561FAC}"/>
                </a:ext>
              </a:extLst>
            </p:cNvPr>
            <p:cNvGrpSpPr/>
            <p:nvPr/>
          </p:nvGrpSpPr>
          <p:grpSpPr>
            <a:xfrm>
              <a:off x="5846785" y="3998512"/>
              <a:ext cx="447707" cy="450941"/>
              <a:chOff x="6019801" y="3589338"/>
              <a:chExt cx="684213" cy="688975"/>
            </a:xfrm>
            <a:solidFill>
              <a:schemeClr val="accent4"/>
            </a:solidFill>
          </p:grpSpPr>
          <p:sp>
            <p:nvSpPr>
              <p:cNvPr id="549" name="íṩľïḋ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E5DCD41-8D01-4644-99A9-E43D316B9020}"/>
                  </a:ext>
                </a:extLst>
              </p:cNvPr>
              <p:cNvSpPr/>
              <p:nvPr/>
            </p:nvSpPr>
            <p:spPr bwMode="auto">
              <a:xfrm>
                <a:off x="6169026" y="3857625"/>
                <a:ext cx="236538" cy="234950"/>
              </a:xfrm>
              <a:custGeom>
                <a:avLst/>
                <a:gdLst>
                  <a:gd name="T0" fmla="*/ 5 w 82"/>
                  <a:gd name="T1" fmla="*/ 60 h 82"/>
                  <a:gd name="T2" fmla="*/ 7 w 82"/>
                  <a:gd name="T3" fmla="*/ 64 h 82"/>
                  <a:gd name="T4" fmla="*/ 9 w 82"/>
                  <a:gd name="T5" fmla="*/ 66 h 82"/>
                  <a:gd name="T6" fmla="*/ 10 w 82"/>
                  <a:gd name="T7" fmla="*/ 68 h 82"/>
                  <a:gd name="T8" fmla="*/ 12 w 82"/>
                  <a:gd name="T9" fmla="*/ 70 h 82"/>
                  <a:gd name="T10" fmla="*/ 15 w 82"/>
                  <a:gd name="T11" fmla="*/ 72 h 82"/>
                  <a:gd name="T12" fmla="*/ 17 w 82"/>
                  <a:gd name="T13" fmla="*/ 74 h 82"/>
                  <a:gd name="T14" fmla="*/ 20 w 82"/>
                  <a:gd name="T15" fmla="*/ 76 h 82"/>
                  <a:gd name="T16" fmla="*/ 29 w 82"/>
                  <a:gd name="T17" fmla="*/ 80 h 82"/>
                  <a:gd name="T18" fmla="*/ 41 w 82"/>
                  <a:gd name="T19" fmla="*/ 82 h 82"/>
                  <a:gd name="T20" fmla="*/ 71 w 82"/>
                  <a:gd name="T21" fmla="*/ 68 h 82"/>
                  <a:gd name="T22" fmla="*/ 75 w 82"/>
                  <a:gd name="T23" fmla="*/ 64 h 82"/>
                  <a:gd name="T24" fmla="*/ 79 w 82"/>
                  <a:gd name="T25" fmla="*/ 55 h 82"/>
                  <a:gd name="T26" fmla="*/ 82 w 82"/>
                  <a:gd name="T27" fmla="*/ 41 h 82"/>
                  <a:gd name="T28" fmla="*/ 82 w 82"/>
                  <a:gd name="T29" fmla="*/ 37 h 82"/>
                  <a:gd name="T30" fmla="*/ 81 w 82"/>
                  <a:gd name="T31" fmla="*/ 33 h 82"/>
                  <a:gd name="T32" fmla="*/ 79 w 82"/>
                  <a:gd name="T33" fmla="*/ 25 h 82"/>
                  <a:gd name="T34" fmla="*/ 77 w 82"/>
                  <a:gd name="T35" fmla="*/ 22 h 82"/>
                  <a:gd name="T36" fmla="*/ 75 w 82"/>
                  <a:gd name="T37" fmla="*/ 18 h 82"/>
                  <a:gd name="T38" fmla="*/ 71 w 82"/>
                  <a:gd name="T39" fmla="*/ 14 h 82"/>
                  <a:gd name="T40" fmla="*/ 41 w 82"/>
                  <a:gd name="T41" fmla="*/ 0 h 82"/>
                  <a:gd name="T42" fmla="*/ 12 w 82"/>
                  <a:gd name="T43" fmla="*/ 13 h 82"/>
                  <a:gd name="T44" fmla="*/ 10 w 82"/>
                  <a:gd name="T45" fmla="*/ 15 h 82"/>
                  <a:gd name="T46" fmla="*/ 7 w 82"/>
                  <a:gd name="T47" fmla="*/ 18 h 82"/>
                  <a:gd name="T48" fmla="*/ 5 w 82"/>
                  <a:gd name="T49" fmla="*/ 22 h 82"/>
                  <a:gd name="T50" fmla="*/ 4 w 82"/>
                  <a:gd name="T51" fmla="*/ 25 h 82"/>
                  <a:gd name="T52" fmla="*/ 1 w 82"/>
                  <a:gd name="T53" fmla="*/ 33 h 82"/>
                  <a:gd name="T54" fmla="*/ 1 w 82"/>
                  <a:gd name="T55" fmla="*/ 37 h 82"/>
                  <a:gd name="T56" fmla="*/ 0 w 82"/>
                  <a:gd name="T57" fmla="*/ 41 h 82"/>
                  <a:gd name="T58" fmla="*/ 3 w 82"/>
                  <a:gd name="T59" fmla="*/ 55 h 82"/>
                  <a:gd name="T60" fmla="*/ 5 w 82"/>
                  <a:gd name="T61" fmla="*/ 60 h 82"/>
                  <a:gd name="T62" fmla="*/ 41 w 82"/>
                  <a:gd name="T63" fmla="*/ 12 h 82"/>
                  <a:gd name="T64" fmla="*/ 70 w 82"/>
                  <a:gd name="T65" fmla="*/ 41 h 82"/>
                  <a:gd name="T66" fmla="*/ 41 w 82"/>
                  <a:gd name="T67" fmla="*/ 70 h 82"/>
                  <a:gd name="T68" fmla="*/ 12 w 82"/>
                  <a:gd name="T69" fmla="*/ 41 h 82"/>
                  <a:gd name="T70" fmla="*/ 41 w 82"/>
                  <a:gd name="T71" fmla="*/ 1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2" h="82">
                    <a:moveTo>
                      <a:pt x="5" y="60"/>
                    </a:moveTo>
                    <a:cubicBezTo>
                      <a:pt x="6" y="62"/>
                      <a:pt x="7" y="63"/>
                      <a:pt x="7" y="64"/>
                    </a:cubicBezTo>
                    <a:cubicBezTo>
                      <a:pt x="8" y="64"/>
                      <a:pt x="8" y="65"/>
                      <a:pt x="9" y="66"/>
                    </a:cubicBezTo>
                    <a:cubicBezTo>
                      <a:pt x="9" y="66"/>
                      <a:pt x="10" y="67"/>
                      <a:pt x="10" y="68"/>
                    </a:cubicBezTo>
                    <a:cubicBezTo>
                      <a:pt x="11" y="68"/>
                      <a:pt x="12" y="69"/>
                      <a:pt x="12" y="70"/>
                    </a:cubicBezTo>
                    <a:cubicBezTo>
                      <a:pt x="13" y="71"/>
                      <a:pt x="14" y="72"/>
                      <a:pt x="15" y="72"/>
                    </a:cubicBezTo>
                    <a:cubicBezTo>
                      <a:pt x="16" y="73"/>
                      <a:pt x="16" y="73"/>
                      <a:pt x="17" y="74"/>
                    </a:cubicBezTo>
                    <a:cubicBezTo>
                      <a:pt x="18" y="74"/>
                      <a:pt x="19" y="75"/>
                      <a:pt x="20" y="76"/>
                    </a:cubicBezTo>
                    <a:cubicBezTo>
                      <a:pt x="23" y="78"/>
                      <a:pt x="26" y="79"/>
                      <a:pt x="29" y="80"/>
                    </a:cubicBezTo>
                    <a:cubicBezTo>
                      <a:pt x="33" y="81"/>
                      <a:pt x="37" y="82"/>
                      <a:pt x="41" y="82"/>
                    </a:cubicBezTo>
                    <a:cubicBezTo>
                      <a:pt x="53" y="82"/>
                      <a:pt x="64" y="77"/>
                      <a:pt x="71" y="68"/>
                    </a:cubicBezTo>
                    <a:cubicBezTo>
                      <a:pt x="73" y="67"/>
                      <a:pt x="74" y="65"/>
                      <a:pt x="75" y="64"/>
                    </a:cubicBezTo>
                    <a:cubicBezTo>
                      <a:pt x="77" y="61"/>
                      <a:pt x="78" y="58"/>
                      <a:pt x="79" y="55"/>
                    </a:cubicBezTo>
                    <a:cubicBezTo>
                      <a:pt x="81" y="51"/>
                      <a:pt x="82" y="46"/>
                      <a:pt x="82" y="41"/>
                    </a:cubicBezTo>
                    <a:cubicBezTo>
                      <a:pt x="82" y="40"/>
                      <a:pt x="82" y="38"/>
                      <a:pt x="82" y="37"/>
                    </a:cubicBezTo>
                    <a:cubicBezTo>
                      <a:pt x="81" y="36"/>
                      <a:pt x="81" y="34"/>
                      <a:pt x="81" y="33"/>
                    </a:cubicBezTo>
                    <a:cubicBezTo>
                      <a:pt x="80" y="30"/>
                      <a:pt x="80" y="28"/>
                      <a:pt x="79" y="25"/>
                    </a:cubicBezTo>
                    <a:cubicBezTo>
                      <a:pt x="78" y="24"/>
                      <a:pt x="78" y="23"/>
                      <a:pt x="77" y="22"/>
                    </a:cubicBezTo>
                    <a:cubicBezTo>
                      <a:pt x="76" y="20"/>
                      <a:pt x="76" y="19"/>
                      <a:pt x="75" y="18"/>
                    </a:cubicBezTo>
                    <a:cubicBezTo>
                      <a:pt x="74" y="17"/>
                      <a:pt x="73" y="15"/>
                      <a:pt x="71" y="14"/>
                    </a:cubicBezTo>
                    <a:cubicBezTo>
                      <a:pt x="64" y="5"/>
                      <a:pt x="53" y="0"/>
                      <a:pt x="41" y="0"/>
                    </a:cubicBezTo>
                    <a:cubicBezTo>
                      <a:pt x="30" y="0"/>
                      <a:pt x="19" y="5"/>
                      <a:pt x="12" y="13"/>
                    </a:cubicBezTo>
                    <a:cubicBezTo>
                      <a:pt x="11" y="14"/>
                      <a:pt x="10" y="14"/>
                      <a:pt x="10" y="15"/>
                    </a:cubicBezTo>
                    <a:cubicBezTo>
                      <a:pt x="9" y="16"/>
                      <a:pt x="8" y="17"/>
                      <a:pt x="7" y="18"/>
                    </a:cubicBezTo>
                    <a:cubicBezTo>
                      <a:pt x="7" y="19"/>
                      <a:pt x="6" y="20"/>
                      <a:pt x="5" y="22"/>
                    </a:cubicBezTo>
                    <a:cubicBezTo>
                      <a:pt x="5" y="23"/>
                      <a:pt x="4" y="24"/>
                      <a:pt x="4" y="25"/>
                    </a:cubicBezTo>
                    <a:cubicBezTo>
                      <a:pt x="3" y="28"/>
                      <a:pt x="2" y="30"/>
                      <a:pt x="1" y="33"/>
                    </a:cubicBezTo>
                    <a:cubicBezTo>
                      <a:pt x="1" y="34"/>
                      <a:pt x="1" y="36"/>
                      <a:pt x="1" y="37"/>
                    </a:cubicBezTo>
                    <a:cubicBezTo>
                      <a:pt x="0" y="38"/>
                      <a:pt x="0" y="40"/>
                      <a:pt x="0" y="41"/>
                    </a:cubicBezTo>
                    <a:cubicBezTo>
                      <a:pt x="0" y="46"/>
                      <a:pt x="1" y="51"/>
                      <a:pt x="3" y="55"/>
                    </a:cubicBezTo>
                    <a:cubicBezTo>
                      <a:pt x="4" y="57"/>
                      <a:pt x="4" y="59"/>
                      <a:pt x="5" y="60"/>
                    </a:cubicBezTo>
                    <a:close/>
                    <a:moveTo>
                      <a:pt x="41" y="12"/>
                    </a:moveTo>
                    <a:cubicBezTo>
                      <a:pt x="57" y="12"/>
                      <a:pt x="70" y="25"/>
                      <a:pt x="70" y="41"/>
                    </a:cubicBezTo>
                    <a:cubicBezTo>
                      <a:pt x="70" y="57"/>
                      <a:pt x="57" y="70"/>
                      <a:pt x="41" y="70"/>
                    </a:cubicBezTo>
                    <a:cubicBezTo>
                      <a:pt x="25" y="70"/>
                      <a:pt x="12" y="57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0" name="îśļî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775A9B-A0A4-47C4-9CA2-C9F75C665607}"/>
                  </a:ext>
                </a:extLst>
              </p:cNvPr>
              <p:cNvSpPr/>
              <p:nvPr/>
            </p:nvSpPr>
            <p:spPr bwMode="auto">
              <a:xfrm>
                <a:off x="6019801" y="3589338"/>
                <a:ext cx="684213" cy="688975"/>
              </a:xfrm>
              <a:custGeom>
                <a:avLst/>
                <a:gdLst>
                  <a:gd name="T0" fmla="*/ 119 w 238"/>
                  <a:gd name="T1" fmla="*/ 0 h 239"/>
                  <a:gd name="T2" fmla="*/ 0 w 238"/>
                  <a:gd name="T3" fmla="*/ 119 h 239"/>
                  <a:gd name="T4" fmla="*/ 119 w 238"/>
                  <a:gd name="T5" fmla="*/ 239 h 239"/>
                  <a:gd name="T6" fmla="*/ 238 w 238"/>
                  <a:gd name="T7" fmla="*/ 119 h 239"/>
                  <a:gd name="T8" fmla="*/ 119 w 238"/>
                  <a:gd name="T9" fmla="*/ 0 h 239"/>
                  <a:gd name="T10" fmla="*/ 139 w 238"/>
                  <a:gd name="T11" fmla="*/ 66 h 239"/>
                  <a:gd name="T12" fmla="*/ 166 w 238"/>
                  <a:gd name="T13" fmla="*/ 66 h 239"/>
                  <a:gd name="T14" fmla="*/ 166 w 238"/>
                  <a:gd name="T15" fmla="*/ 78 h 239"/>
                  <a:gd name="T16" fmla="*/ 139 w 238"/>
                  <a:gd name="T17" fmla="*/ 78 h 239"/>
                  <a:gd name="T18" fmla="*/ 139 w 238"/>
                  <a:gd name="T19" fmla="*/ 66 h 239"/>
                  <a:gd name="T20" fmla="*/ 182 w 238"/>
                  <a:gd name="T21" fmla="*/ 186 h 239"/>
                  <a:gd name="T22" fmla="*/ 40 w 238"/>
                  <a:gd name="T23" fmla="*/ 186 h 239"/>
                  <a:gd name="T24" fmla="*/ 40 w 238"/>
                  <a:gd name="T25" fmla="*/ 82 h 239"/>
                  <a:gd name="T26" fmla="*/ 182 w 238"/>
                  <a:gd name="T27" fmla="*/ 82 h 239"/>
                  <a:gd name="T28" fmla="*/ 182 w 238"/>
                  <a:gd name="T29" fmla="*/ 18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8" h="239">
                    <a:moveTo>
                      <a:pt x="119" y="0"/>
                    </a:moveTo>
                    <a:cubicBezTo>
                      <a:pt x="53" y="0"/>
                      <a:pt x="0" y="54"/>
                      <a:pt x="0" y="119"/>
                    </a:cubicBezTo>
                    <a:cubicBezTo>
                      <a:pt x="0" y="185"/>
                      <a:pt x="53" y="239"/>
                      <a:pt x="119" y="239"/>
                    </a:cubicBezTo>
                    <a:cubicBezTo>
                      <a:pt x="185" y="239"/>
                      <a:pt x="238" y="185"/>
                      <a:pt x="238" y="119"/>
                    </a:cubicBezTo>
                    <a:cubicBezTo>
                      <a:pt x="238" y="54"/>
                      <a:pt x="185" y="0"/>
                      <a:pt x="119" y="0"/>
                    </a:cubicBezTo>
                    <a:close/>
                    <a:moveTo>
                      <a:pt x="139" y="66"/>
                    </a:moveTo>
                    <a:cubicBezTo>
                      <a:pt x="166" y="66"/>
                      <a:pt x="166" y="66"/>
                      <a:pt x="166" y="66"/>
                    </a:cubicBezTo>
                    <a:cubicBezTo>
                      <a:pt x="166" y="78"/>
                      <a:pt x="166" y="78"/>
                      <a:pt x="166" y="78"/>
                    </a:cubicBezTo>
                    <a:cubicBezTo>
                      <a:pt x="139" y="78"/>
                      <a:pt x="139" y="78"/>
                      <a:pt x="139" y="78"/>
                    </a:cubicBezTo>
                    <a:lnTo>
                      <a:pt x="139" y="66"/>
                    </a:lnTo>
                    <a:close/>
                    <a:moveTo>
                      <a:pt x="182" y="186"/>
                    </a:moveTo>
                    <a:cubicBezTo>
                      <a:pt x="40" y="186"/>
                      <a:pt x="40" y="186"/>
                      <a:pt x="40" y="186"/>
                    </a:cubicBezTo>
                    <a:cubicBezTo>
                      <a:pt x="40" y="82"/>
                      <a:pt x="40" y="82"/>
                      <a:pt x="40" y="82"/>
                    </a:cubicBezTo>
                    <a:cubicBezTo>
                      <a:pt x="182" y="82"/>
                      <a:pt x="182" y="82"/>
                      <a:pt x="182" y="82"/>
                    </a:cubicBezTo>
                    <a:lnTo>
                      <a:pt x="182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1" name="ïśļï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C4699C-81F8-4644-90F9-0493F8A76EE9}"/>
                  </a:ext>
                </a:extLst>
              </p:cNvPr>
              <p:cNvSpPr/>
              <p:nvPr/>
            </p:nvSpPr>
            <p:spPr bwMode="auto">
              <a:xfrm>
                <a:off x="6416676" y="3860800"/>
                <a:ext cx="84138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0" name="ísḷ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5562BCF-D678-43C6-A530-EDF4C847B4B3}"/>
                </a:ext>
              </a:extLst>
            </p:cNvPr>
            <p:cNvSpPr/>
            <p:nvPr/>
          </p:nvSpPr>
          <p:spPr bwMode="auto">
            <a:xfrm>
              <a:off x="5300397" y="2059675"/>
              <a:ext cx="644032" cy="645239"/>
            </a:xfrm>
            <a:custGeom>
              <a:avLst/>
              <a:gdLst>
                <a:gd name="T0" fmla="*/ 0 w 342"/>
                <a:gd name="T1" fmla="*/ 171 h 342"/>
                <a:gd name="T2" fmla="*/ 342 w 342"/>
                <a:gd name="T3" fmla="*/ 171 h 342"/>
                <a:gd name="T4" fmla="*/ 48 w 342"/>
                <a:gd name="T5" fmla="*/ 140 h 342"/>
                <a:gd name="T6" fmla="*/ 108 w 342"/>
                <a:gd name="T7" fmla="*/ 164 h 342"/>
                <a:gd name="T8" fmla="*/ 48 w 342"/>
                <a:gd name="T9" fmla="*/ 140 h 342"/>
                <a:gd name="T10" fmla="*/ 109 w 342"/>
                <a:gd name="T11" fmla="*/ 171 h 342"/>
                <a:gd name="T12" fmla="*/ 66 w 342"/>
                <a:gd name="T13" fmla="*/ 209 h 342"/>
                <a:gd name="T14" fmla="*/ 95 w 342"/>
                <a:gd name="T15" fmla="*/ 283 h 342"/>
                <a:gd name="T16" fmla="*/ 95 w 342"/>
                <a:gd name="T17" fmla="*/ 245 h 342"/>
                <a:gd name="T18" fmla="*/ 95 w 342"/>
                <a:gd name="T19" fmla="*/ 283 h 342"/>
                <a:gd name="T20" fmla="*/ 67 w 342"/>
                <a:gd name="T21" fmla="*/ 216 h 342"/>
                <a:gd name="T22" fmla="*/ 114 w 342"/>
                <a:gd name="T23" fmla="*/ 239 h 342"/>
                <a:gd name="T24" fmla="*/ 169 w 342"/>
                <a:gd name="T25" fmla="*/ 239 h 342"/>
                <a:gd name="T26" fmla="*/ 120 w 342"/>
                <a:gd name="T27" fmla="*/ 216 h 342"/>
                <a:gd name="T28" fmla="*/ 169 w 342"/>
                <a:gd name="T29" fmla="*/ 239 h 342"/>
                <a:gd name="T30" fmla="*/ 119 w 342"/>
                <a:gd name="T31" fmla="*/ 209 h 342"/>
                <a:gd name="T32" fmla="*/ 175 w 342"/>
                <a:gd name="T33" fmla="*/ 171 h 342"/>
                <a:gd name="T34" fmla="*/ 116 w 342"/>
                <a:gd name="T35" fmla="*/ 164 h 342"/>
                <a:gd name="T36" fmla="*/ 177 w 342"/>
                <a:gd name="T37" fmla="*/ 140 h 342"/>
                <a:gd name="T38" fmla="*/ 116 w 342"/>
                <a:gd name="T39" fmla="*/ 164 h 342"/>
                <a:gd name="T40" fmla="*/ 177 w 342"/>
                <a:gd name="T41" fmla="*/ 264 h 342"/>
                <a:gd name="T42" fmla="*/ 215 w 342"/>
                <a:gd name="T43" fmla="*/ 264 h 342"/>
                <a:gd name="T44" fmla="*/ 217 w 342"/>
                <a:gd name="T45" fmla="*/ 239 h 342"/>
                <a:gd name="T46" fmla="*/ 178 w 342"/>
                <a:gd name="T47" fmla="*/ 216 h 342"/>
                <a:gd name="T48" fmla="*/ 217 w 342"/>
                <a:gd name="T49" fmla="*/ 239 h 342"/>
                <a:gd name="T50" fmla="*/ 179 w 342"/>
                <a:gd name="T51" fmla="*/ 209 h 342"/>
                <a:gd name="T52" fmla="*/ 235 w 342"/>
                <a:gd name="T53" fmla="*/ 171 h 342"/>
                <a:gd name="T54" fmla="*/ 283 w 342"/>
                <a:gd name="T55" fmla="*/ 126 h 342"/>
                <a:gd name="T56" fmla="*/ 241 w 342"/>
                <a:gd name="T57" fmla="*/ 149 h 342"/>
                <a:gd name="T58" fmla="*/ 182 w 342"/>
                <a:gd name="T59" fmla="*/ 164 h 342"/>
                <a:gd name="T60" fmla="*/ 220 w 342"/>
                <a:gd name="T61" fmla="*/ 140 h 342"/>
                <a:gd name="T62" fmla="*/ 252 w 342"/>
                <a:gd name="T63" fmla="*/ 107 h 342"/>
                <a:gd name="T64" fmla="*/ 260 w 342"/>
                <a:gd name="T65" fmla="*/ 103 h 342"/>
                <a:gd name="T66" fmla="*/ 283 w 342"/>
                <a:gd name="T67" fmla="*/ 12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2" h="342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6"/>
                    <a:pt x="76" y="342"/>
                    <a:pt x="171" y="342"/>
                  </a:cubicBezTo>
                  <a:cubicBezTo>
                    <a:pt x="265" y="342"/>
                    <a:pt x="342" y="266"/>
                    <a:pt x="342" y="171"/>
                  </a:cubicBezTo>
                  <a:cubicBezTo>
                    <a:pt x="342" y="77"/>
                    <a:pt x="265" y="0"/>
                    <a:pt x="171" y="0"/>
                  </a:cubicBezTo>
                  <a:close/>
                  <a:moveTo>
                    <a:pt x="48" y="140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54" y="164"/>
                    <a:pt x="54" y="164"/>
                    <a:pt x="54" y="164"/>
                  </a:cubicBezTo>
                  <a:lnTo>
                    <a:pt x="48" y="140"/>
                  </a:lnTo>
                  <a:close/>
                  <a:moveTo>
                    <a:pt x="56" y="171"/>
                  </a:moveTo>
                  <a:cubicBezTo>
                    <a:pt x="109" y="171"/>
                    <a:pt x="109" y="171"/>
                    <a:pt x="109" y="171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66" y="209"/>
                    <a:pt x="66" y="209"/>
                    <a:pt x="66" y="209"/>
                  </a:cubicBezTo>
                  <a:lnTo>
                    <a:pt x="56" y="171"/>
                  </a:lnTo>
                  <a:close/>
                  <a:moveTo>
                    <a:pt x="95" y="283"/>
                  </a:moveTo>
                  <a:cubicBezTo>
                    <a:pt x="85" y="283"/>
                    <a:pt x="76" y="275"/>
                    <a:pt x="76" y="264"/>
                  </a:cubicBezTo>
                  <a:cubicBezTo>
                    <a:pt x="76" y="254"/>
                    <a:pt x="85" y="245"/>
                    <a:pt x="95" y="245"/>
                  </a:cubicBezTo>
                  <a:cubicBezTo>
                    <a:pt x="106" y="245"/>
                    <a:pt x="114" y="254"/>
                    <a:pt x="114" y="264"/>
                  </a:cubicBezTo>
                  <a:cubicBezTo>
                    <a:pt x="114" y="275"/>
                    <a:pt x="106" y="283"/>
                    <a:pt x="95" y="283"/>
                  </a:cubicBezTo>
                  <a:close/>
                  <a:moveTo>
                    <a:pt x="73" y="239"/>
                  </a:moveTo>
                  <a:cubicBezTo>
                    <a:pt x="67" y="216"/>
                    <a:pt x="67" y="216"/>
                    <a:pt x="67" y="216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4" y="239"/>
                    <a:pt x="114" y="239"/>
                    <a:pt x="114" y="239"/>
                  </a:cubicBezTo>
                  <a:lnTo>
                    <a:pt x="73" y="239"/>
                  </a:lnTo>
                  <a:close/>
                  <a:moveTo>
                    <a:pt x="169" y="239"/>
                  </a:moveTo>
                  <a:cubicBezTo>
                    <a:pt x="122" y="239"/>
                    <a:pt x="122" y="239"/>
                    <a:pt x="122" y="239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169" y="239"/>
                  </a:lnTo>
                  <a:close/>
                  <a:moveTo>
                    <a:pt x="171" y="209"/>
                  </a:moveTo>
                  <a:cubicBezTo>
                    <a:pt x="119" y="209"/>
                    <a:pt x="119" y="209"/>
                    <a:pt x="119" y="209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1" y="209"/>
                  </a:lnTo>
                  <a:close/>
                  <a:moveTo>
                    <a:pt x="116" y="164"/>
                  </a:moveTo>
                  <a:cubicBezTo>
                    <a:pt x="114" y="140"/>
                    <a:pt x="114" y="140"/>
                    <a:pt x="11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5" y="164"/>
                    <a:pt x="175" y="164"/>
                    <a:pt x="175" y="164"/>
                  </a:cubicBezTo>
                  <a:lnTo>
                    <a:pt x="116" y="164"/>
                  </a:lnTo>
                  <a:close/>
                  <a:moveTo>
                    <a:pt x="196" y="283"/>
                  </a:moveTo>
                  <a:cubicBezTo>
                    <a:pt x="185" y="283"/>
                    <a:pt x="177" y="275"/>
                    <a:pt x="177" y="264"/>
                  </a:cubicBezTo>
                  <a:cubicBezTo>
                    <a:pt x="177" y="254"/>
                    <a:pt x="185" y="245"/>
                    <a:pt x="196" y="245"/>
                  </a:cubicBezTo>
                  <a:cubicBezTo>
                    <a:pt x="206" y="245"/>
                    <a:pt x="215" y="254"/>
                    <a:pt x="215" y="264"/>
                  </a:cubicBezTo>
                  <a:cubicBezTo>
                    <a:pt x="215" y="275"/>
                    <a:pt x="206" y="283"/>
                    <a:pt x="196" y="283"/>
                  </a:cubicBezTo>
                  <a:close/>
                  <a:moveTo>
                    <a:pt x="217" y="239"/>
                  </a:moveTo>
                  <a:cubicBezTo>
                    <a:pt x="176" y="239"/>
                    <a:pt x="176" y="239"/>
                    <a:pt x="176" y="239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223" y="216"/>
                    <a:pt x="223" y="216"/>
                    <a:pt x="223" y="216"/>
                  </a:cubicBezTo>
                  <a:lnTo>
                    <a:pt x="217" y="239"/>
                  </a:lnTo>
                  <a:close/>
                  <a:moveTo>
                    <a:pt x="225" y="209"/>
                  </a:moveTo>
                  <a:cubicBezTo>
                    <a:pt x="179" y="209"/>
                    <a:pt x="179" y="209"/>
                    <a:pt x="179" y="209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235" y="171"/>
                    <a:pt x="235" y="171"/>
                    <a:pt x="235" y="171"/>
                  </a:cubicBezTo>
                  <a:lnTo>
                    <a:pt x="225" y="209"/>
                  </a:lnTo>
                  <a:close/>
                  <a:moveTo>
                    <a:pt x="283" y="126"/>
                  </a:moveTo>
                  <a:cubicBezTo>
                    <a:pt x="264" y="126"/>
                    <a:pt x="264" y="126"/>
                    <a:pt x="264" y="126"/>
                  </a:cubicBezTo>
                  <a:cubicBezTo>
                    <a:pt x="256" y="133"/>
                    <a:pt x="249" y="141"/>
                    <a:pt x="241" y="149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4" y="140"/>
                    <a:pt x="184" y="140"/>
                    <a:pt x="184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39"/>
                    <a:pt x="221" y="138"/>
                    <a:pt x="222" y="137"/>
                  </a:cubicBezTo>
                  <a:cubicBezTo>
                    <a:pt x="232" y="127"/>
                    <a:pt x="242" y="117"/>
                    <a:pt x="252" y="107"/>
                  </a:cubicBezTo>
                  <a:cubicBezTo>
                    <a:pt x="252" y="107"/>
                    <a:pt x="253" y="106"/>
                    <a:pt x="254" y="105"/>
                  </a:cubicBezTo>
                  <a:cubicBezTo>
                    <a:pt x="256" y="104"/>
                    <a:pt x="258" y="103"/>
                    <a:pt x="260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97" y="103"/>
                    <a:pt x="297" y="126"/>
                    <a:pt x="283" y="1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1" name="ï$ļ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7095AE8-595F-41C1-8476-2D2529526C4C}"/>
                </a:ext>
              </a:extLst>
            </p:cNvPr>
            <p:cNvGrpSpPr/>
            <p:nvPr/>
          </p:nvGrpSpPr>
          <p:grpSpPr>
            <a:xfrm>
              <a:off x="7201329" y="4556463"/>
              <a:ext cx="664808" cy="664980"/>
              <a:chOff x="8089901" y="4441825"/>
              <a:chExt cx="1016000" cy="10160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47" name="ïṣ1ï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C5FEC8-34F4-4433-9964-3F3A68B251C7}"/>
                  </a:ext>
                </a:extLst>
              </p:cNvPr>
              <p:cNvSpPr/>
              <p:nvPr/>
            </p:nvSpPr>
            <p:spPr bwMode="auto">
              <a:xfrm>
                <a:off x="8507413" y="4703763"/>
                <a:ext cx="255588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8" name="íṡlïď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FD67417-352C-4F46-AB8F-4A0C64B5B207}"/>
                  </a:ext>
                </a:extLst>
              </p:cNvPr>
              <p:cNvSpPr/>
              <p:nvPr/>
            </p:nvSpPr>
            <p:spPr bwMode="auto">
              <a:xfrm>
                <a:off x="8089901" y="4441825"/>
                <a:ext cx="1016000" cy="1016000"/>
              </a:xfrm>
              <a:custGeom>
                <a:avLst/>
                <a:gdLst>
                  <a:gd name="T0" fmla="*/ 176 w 353"/>
                  <a:gd name="T1" fmla="*/ 0 h 353"/>
                  <a:gd name="T2" fmla="*/ 0 w 353"/>
                  <a:gd name="T3" fmla="*/ 176 h 353"/>
                  <a:gd name="T4" fmla="*/ 176 w 353"/>
                  <a:gd name="T5" fmla="*/ 353 h 353"/>
                  <a:gd name="T6" fmla="*/ 353 w 353"/>
                  <a:gd name="T7" fmla="*/ 176 h 353"/>
                  <a:gd name="T8" fmla="*/ 176 w 353"/>
                  <a:gd name="T9" fmla="*/ 0 h 353"/>
                  <a:gd name="T10" fmla="*/ 271 w 353"/>
                  <a:gd name="T11" fmla="*/ 280 h 353"/>
                  <a:gd name="T12" fmla="*/ 107 w 353"/>
                  <a:gd name="T13" fmla="*/ 280 h 353"/>
                  <a:gd name="T14" fmla="*/ 107 w 353"/>
                  <a:gd name="T15" fmla="*/ 257 h 353"/>
                  <a:gd name="T16" fmla="*/ 98 w 353"/>
                  <a:gd name="T17" fmla="*/ 259 h 353"/>
                  <a:gd name="T18" fmla="*/ 93 w 353"/>
                  <a:gd name="T19" fmla="*/ 278 h 353"/>
                  <a:gd name="T20" fmla="*/ 82 w 353"/>
                  <a:gd name="T21" fmla="*/ 278 h 353"/>
                  <a:gd name="T22" fmla="*/ 89 w 353"/>
                  <a:gd name="T23" fmla="*/ 251 h 353"/>
                  <a:gd name="T24" fmla="*/ 107 w 353"/>
                  <a:gd name="T25" fmla="*/ 245 h 353"/>
                  <a:gd name="T26" fmla="*/ 107 w 353"/>
                  <a:gd name="T27" fmla="*/ 213 h 353"/>
                  <a:gd name="T28" fmla="*/ 98 w 353"/>
                  <a:gd name="T29" fmla="*/ 215 h 353"/>
                  <a:gd name="T30" fmla="*/ 93 w 353"/>
                  <a:gd name="T31" fmla="*/ 234 h 353"/>
                  <a:gd name="T32" fmla="*/ 82 w 353"/>
                  <a:gd name="T33" fmla="*/ 234 h 353"/>
                  <a:gd name="T34" fmla="*/ 89 w 353"/>
                  <a:gd name="T35" fmla="*/ 207 h 353"/>
                  <a:gd name="T36" fmla="*/ 107 w 353"/>
                  <a:gd name="T37" fmla="*/ 201 h 353"/>
                  <a:gd name="T38" fmla="*/ 107 w 353"/>
                  <a:gd name="T39" fmla="*/ 169 h 353"/>
                  <a:gd name="T40" fmla="*/ 98 w 353"/>
                  <a:gd name="T41" fmla="*/ 171 h 353"/>
                  <a:gd name="T42" fmla="*/ 93 w 353"/>
                  <a:gd name="T43" fmla="*/ 190 h 353"/>
                  <a:gd name="T44" fmla="*/ 82 w 353"/>
                  <a:gd name="T45" fmla="*/ 190 h 353"/>
                  <a:gd name="T46" fmla="*/ 89 w 353"/>
                  <a:gd name="T47" fmla="*/ 163 h 353"/>
                  <a:gd name="T48" fmla="*/ 107 w 353"/>
                  <a:gd name="T49" fmla="*/ 157 h 353"/>
                  <a:gd name="T50" fmla="*/ 107 w 353"/>
                  <a:gd name="T51" fmla="*/ 125 h 353"/>
                  <a:gd name="T52" fmla="*/ 98 w 353"/>
                  <a:gd name="T53" fmla="*/ 127 h 353"/>
                  <a:gd name="T54" fmla="*/ 93 w 353"/>
                  <a:gd name="T55" fmla="*/ 146 h 353"/>
                  <a:gd name="T56" fmla="*/ 82 w 353"/>
                  <a:gd name="T57" fmla="*/ 146 h 353"/>
                  <a:gd name="T58" fmla="*/ 89 w 353"/>
                  <a:gd name="T59" fmla="*/ 119 h 353"/>
                  <a:gd name="T60" fmla="*/ 107 w 353"/>
                  <a:gd name="T61" fmla="*/ 113 h 353"/>
                  <a:gd name="T62" fmla="*/ 107 w 353"/>
                  <a:gd name="T63" fmla="*/ 81 h 353"/>
                  <a:gd name="T64" fmla="*/ 98 w 353"/>
                  <a:gd name="T65" fmla="*/ 83 h 353"/>
                  <a:gd name="T66" fmla="*/ 93 w 353"/>
                  <a:gd name="T67" fmla="*/ 102 h 353"/>
                  <a:gd name="T68" fmla="*/ 82 w 353"/>
                  <a:gd name="T69" fmla="*/ 102 h 353"/>
                  <a:gd name="T70" fmla="*/ 89 w 353"/>
                  <a:gd name="T71" fmla="*/ 75 h 353"/>
                  <a:gd name="T72" fmla="*/ 107 w 353"/>
                  <a:gd name="T73" fmla="*/ 69 h 353"/>
                  <a:gd name="T74" fmla="*/ 107 w 353"/>
                  <a:gd name="T75" fmla="*/ 69 h 353"/>
                  <a:gd name="T76" fmla="*/ 271 w 353"/>
                  <a:gd name="T77" fmla="*/ 69 h 353"/>
                  <a:gd name="T78" fmla="*/ 271 w 353"/>
                  <a:gd name="T79" fmla="*/ 28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3" h="353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4"/>
                      <a:pt x="79" y="353"/>
                      <a:pt x="176" y="353"/>
                    </a:cubicBezTo>
                    <a:cubicBezTo>
                      <a:pt x="274" y="353"/>
                      <a:pt x="353" y="274"/>
                      <a:pt x="353" y="176"/>
                    </a:cubicBezTo>
                    <a:cubicBezTo>
                      <a:pt x="353" y="79"/>
                      <a:pt x="274" y="0"/>
                      <a:pt x="176" y="0"/>
                    </a:cubicBezTo>
                    <a:close/>
                    <a:moveTo>
                      <a:pt x="271" y="280"/>
                    </a:moveTo>
                    <a:cubicBezTo>
                      <a:pt x="107" y="280"/>
                      <a:pt x="107" y="280"/>
                      <a:pt x="107" y="280"/>
                    </a:cubicBezTo>
                    <a:cubicBezTo>
                      <a:pt x="107" y="257"/>
                      <a:pt x="107" y="257"/>
                      <a:pt x="107" y="257"/>
                    </a:cubicBezTo>
                    <a:cubicBezTo>
                      <a:pt x="104" y="257"/>
                      <a:pt x="100" y="257"/>
                      <a:pt x="98" y="259"/>
                    </a:cubicBezTo>
                    <a:cubicBezTo>
                      <a:pt x="92" y="263"/>
                      <a:pt x="93" y="272"/>
                      <a:pt x="93" y="278"/>
                    </a:cubicBezTo>
                    <a:cubicBezTo>
                      <a:pt x="94" y="285"/>
                      <a:pt x="82" y="285"/>
                      <a:pt x="82" y="278"/>
                    </a:cubicBezTo>
                    <a:cubicBezTo>
                      <a:pt x="81" y="268"/>
                      <a:pt x="82" y="258"/>
                      <a:pt x="89" y="251"/>
                    </a:cubicBezTo>
                    <a:cubicBezTo>
                      <a:pt x="94" y="247"/>
                      <a:pt x="101" y="245"/>
                      <a:pt x="107" y="245"/>
                    </a:cubicBezTo>
                    <a:cubicBezTo>
                      <a:pt x="107" y="213"/>
                      <a:pt x="107" y="213"/>
                      <a:pt x="107" y="213"/>
                    </a:cubicBezTo>
                    <a:cubicBezTo>
                      <a:pt x="104" y="213"/>
                      <a:pt x="100" y="213"/>
                      <a:pt x="98" y="215"/>
                    </a:cubicBezTo>
                    <a:cubicBezTo>
                      <a:pt x="92" y="219"/>
                      <a:pt x="93" y="228"/>
                      <a:pt x="93" y="234"/>
                    </a:cubicBezTo>
                    <a:cubicBezTo>
                      <a:pt x="94" y="241"/>
                      <a:pt x="82" y="241"/>
                      <a:pt x="82" y="234"/>
                    </a:cubicBezTo>
                    <a:cubicBezTo>
                      <a:pt x="81" y="224"/>
                      <a:pt x="82" y="214"/>
                      <a:pt x="89" y="207"/>
                    </a:cubicBezTo>
                    <a:cubicBezTo>
                      <a:pt x="94" y="202"/>
                      <a:pt x="101" y="201"/>
                      <a:pt x="107" y="201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4" y="169"/>
                      <a:pt x="100" y="169"/>
                      <a:pt x="98" y="171"/>
                    </a:cubicBezTo>
                    <a:cubicBezTo>
                      <a:pt x="92" y="175"/>
                      <a:pt x="93" y="184"/>
                      <a:pt x="93" y="190"/>
                    </a:cubicBezTo>
                    <a:cubicBezTo>
                      <a:pt x="94" y="197"/>
                      <a:pt x="82" y="197"/>
                      <a:pt x="82" y="190"/>
                    </a:cubicBezTo>
                    <a:cubicBezTo>
                      <a:pt x="81" y="180"/>
                      <a:pt x="82" y="170"/>
                      <a:pt x="89" y="163"/>
                    </a:cubicBezTo>
                    <a:cubicBezTo>
                      <a:pt x="94" y="158"/>
                      <a:pt x="101" y="157"/>
                      <a:pt x="107" y="157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04" y="125"/>
                      <a:pt x="100" y="125"/>
                      <a:pt x="98" y="127"/>
                    </a:cubicBezTo>
                    <a:cubicBezTo>
                      <a:pt x="92" y="131"/>
                      <a:pt x="93" y="140"/>
                      <a:pt x="93" y="146"/>
                    </a:cubicBezTo>
                    <a:cubicBezTo>
                      <a:pt x="94" y="153"/>
                      <a:pt x="82" y="153"/>
                      <a:pt x="82" y="146"/>
                    </a:cubicBezTo>
                    <a:cubicBezTo>
                      <a:pt x="81" y="136"/>
                      <a:pt x="82" y="126"/>
                      <a:pt x="89" y="119"/>
                    </a:cubicBezTo>
                    <a:cubicBezTo>
                      <a:pt x="94" y="114"/>
                      <a:pt x="101" y="113"/>
                      <a:pt x="107" y="113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4" y="81"/>
                      <a:pt x="100" y="81"/>
                      <a:pt x="98" y="83"/>
                    </a:cubicBezTo>
                    <a:cubicBezTo>
                      <a:pt x="92" y="87"/>
                      <a:pt x="93" y="96"/>
                      <a:pt x="93" y="102"/>
                    </a:cubicBezTo>
                    <a:cubicBezTo>
                      <a:pt x="94" y="109"/>
                      <a:pt x="82" y="109"/>
                      <a:pt x="82" y="102"/>
                    </a:cubicBezTo>
                    <a:cubicBezTo>
                      <a:pt x="81" y="92"/>
                      <a:pt x="82" y="82"/>
                      <a:pt x="89" y="75"/>
                    </a:cubicBezTo>
                    <a:cubicBezTo>
                      <a:pt x="94" y="70"/>
                      <a:pt x="101" y="69"/>
                      <a:pt x="107" y="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271" y="69"/>
                      <a:pt x="271" y="69"/>
                      <a:pt x="271" y="69"/>
                    </a:cubicBezTo>
                    <a:lnTo>
                      <a:pt x="271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2" name="ï$ļ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4EDC65C-8EB2-42E7-8426-8FC679182057}"/>
                </a:ext>
              </a:extLst>
            </p:cNvPr>
            <p:cNvGrpSpPr/>
            <p:nvPr/>
          </p:nvGrpSpPr>
          <p:grpSpPr>
            <a:xfrm>
              <a:off x="6564611" y="3081045"/>
              <a:ext cx="540161" cy="539258"/>
              <a:chOff x="7116763" y="2187575"/>
              <a:chExt cx="825500" cy="823913"/>
            </a:xfrm>
            <a:solidFill>
              <a:schemeClr val="accent1"/>
            </a:solidFill>
          </p:grpSpPr>
          <p:sp>
            <p:nvSpPr>
              <p:cNvPr id="545" name="ïś1îḑ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D103FCA-8C46-489C-8987-FB37B8C3D9D4}"/>
                  </a:ext>
                </a:extLst>
              </p:cNvPr>
              <p:cNvSpPr/>
              <p:nvPr/>
            </p:nvSpPr>
            <p:spPr bwMode="auto">
              <a:xfrm>
                <a:off x="7473951" y="2566988"/>
                <a:ext cx="71438" cy="98425"/>
              </a:xfrm>
              <a:custGeom>
                <a:avLst/>
                <a:gdLst>
                  <a:gd name="T0" fmla="*/ 0 w 25"/>
                  <a:gd name="T1" fmla="*/ 32 h 34"/>
                  <a:gd name="T2" fmla="*/ 3 w 25"/>
                  <a:gd name="T3" fmla="*/ 34 h 34"/>
                  <a:gd name="T4" fmla="*/ 25 w 25"/>
                  <a:gd name="T5" fmla="*/ 0 h 34"/>
                  <a:gd name="T6" fmla="*/ 13 w 25"/>
                  <a:gd name="T7" fmla="*/ 4 h 34"/>
                  <a:gd name="T8" fmla="*/ 0 w 25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0" y="32"/>
                    </a:moveTo>
                    <a:cubicBezTo>
                      <a:pt x="0" y="34"/>
                      <a:pt x="2" y="34"/>
                      <a:pt x="3" y="34"/>
                    </a:cubicBezTo>
                    <a:cubicBezTo>
                      <a:pt x="9" y="34"/>
                      <a:pt x="18" y="28"/>
                      <a:pt x="25" y="0"/>
                    </a:cubicBezTo>
                    <a:cubicBezTo>
                      <a:pt x="20" y="0"/>
                      <a:pt x="15" y="2"/>
                      <a:pt x="13" y="4"/>
                    </a:cubicBezTo>
                    <a:cubicBezTo>
                      <a:pt x="6" y="11"/>
                      <a:pt x="0" y="23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6" name="íśḻï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62867E8-E11E-45E8-B174-DA4A4B69FA87}"/>
                  </a:ext>
                </a:extLst>
              </p:cNvPr>
              <p:cNvSpPr/>
              <p:nvPr/>
            </p:nvSpPr>
            <p:spPr bwMode="auto">
              <a:xfrm>
                <a:off x="7116763" y="2187575"/>
                <a:ext cx="825500" cy="823913"/>
              </a:xfrm>
              <a:custGeom>
                <a:avLst/>
                <a:gdLst>
                  <a:gd name="T0" fmla="*/ 143 w 287"/>
                  <a:gd name="T1" fmla="*/ 0 h 286"/>
                  <a:gd name="T2" fmla="*/ 0 w 287"/>
                  <a:gd name="T3" fmla="*/ 143 h 286"/>
                  <a:gd name="T4" fmla="*/ 143 w 287"/>
                  <a:gd name="T5" fmla="*/ 286 h 286"/>
                  <a:gd name="T6" fmla="*/ 287 w 287"/>
                  <a:gd name="T7" fmla="*/ 143 h 286"/>
                  <a:gd name="T8" fmla="*/ 143 w 287"/>
                  <a:gd name="T9" fmla="*/ 0 h 286"/>
                  <a:gd name="T10" fmla="*/ 222 w 287"/>
                  <a:gd name="T11" fmla="*/ 171 h 286"/>
                  <a:gd name="T12" fmla="*/ 180 w 287"/>
                  <a:gd name="T13" fmla="*/ 194 h 286"/>
                  <a:gd name="T14" fmla="*/ 154 w 287"/>
                  <a:gd name="T15" fmla="*/ 184 h 286"/>
                  <a:gd name="T16" fmla="*/ 125 w 287"/>
                  <a:gd name="T17" fmla="*/ 194 h 286"/>
                  <a:gd name="T18" fmla="*/ 91 w 287"/>
                  <a:gd name="T19" fmla="*/ 165 h 286"/>
                  <a:gd name="T20" fmla="*/ 110 w 287"/>
                  <a:gd name="T21" fmla="*/ 120 h 286"/>
                  <a:gd name="T22" fmla="*/ 170 w 287"/>
                  <a:gd name="T23" fmla="*/ 103 h 286"/>
                  <a:gd name="T24" fmla="*/ 180 w 287"/>
                  <a:gd name="T25" fmla="*/ 103 h 286"/>
                  <a:gd name="T26" fmla="*/ 187 w 287"/>
                  <a:gd name="T27" fmla="*/ 104 h 286"/>
                  <a:gd name="T28" fmla="*/ 185 w 287"/>
                  <a:gd name="T29" fmla="*/ 110 h 286"/>
                  <a:gd name="T30" fmla="*/ 178 w 287"/>
                  <a:gd name="T31" fmla="*/ 149 h 286"/>
                  <a:gd name="T32" fmla="*/ 177 w 287"/>
                  <a:gd name="T33" fmla="*/ 151 h 286"/>
                  <a:gd name="T34" fmla="*/ 175 w 287"/>
                  <a:gd name="T35" fmla="*/ 162 h 286"/>
                  <a:gd name="T36" fmla="*/ 181 w 287"/>
                  <a:gd name="T37" fmla="*/ 166 h 286"/>
                  <a:gd name="T38" fmla="*/ 196 w 287"/>
                  <a:gd name="T39" fmla="*/ 154 h 286"/>
                  <a:gd name="T40" fmla="*/ 201 w 287"/>
                  <a:gd name="T41" fmla="*/ 131 h 286"/>
                  <a:gd name="T42" fmla="*/ 186 w 287"/>
                  <a:gd name="T43" fmla="*/ 94 h 286"/>
                  <a:gd name="T44" fmla="*/ 146 w 287"/>
                  <a:gd name="T45" fmla="*/ 80 h 286"/>
                  <a:gd name="T46" fmla="*/ 79 w 287"/>
                  <a:gd name="T47" fmla="*/ 161 h 286"/>
                  <a:gd name="T48" fmla="*/ 94 w 287"/>
                  <a:gd name="T49" fmla="*/ 199 h 286"/>
                  <a:gd name="T50" fmla="*/ 135 w 287"/>
                  <a:gd name="T51" fmla="*/ 213 h 286"/>
                  <a:gd name="T52" fmla="*/ 201 w 287"/>
                  <a:gd name="T53" fmla="*/ 193 h 286"/>
                  <a:gd name="T54" fmla="*/ 206 w 287"/>
                  <a:gd name="T55" fmla="*/ 191 h 286"/>
                  <a:gd name="T56" fmla="*/ 208 w 287"/>
                  <a:gd name="T57" fmla="*/ 196 h 286"/>
                  <a:gd name="T58" fmla="*/ 216 w 287"/>
                  <a:gd name="T59" fmla="*/ 212 h 286"/>
                  <a:gd name="T60" fmla="*/ 218 w 287"/>
                  <a:gd name="T61" fmla="*/ 217 h 286"/>
                  <a:gd name="T62" fmla="*/ 214 w 287"/>
                  <a:gd name="T63" fmla="*/ 219 h 286"/>
                  <a:gd name="T64" fmla="*/ 133 w 287"/>
                  <a:gd name="T65" fmla="*/ 240 h 286"/>
                  <a:gd name="T66" fmla="*/ 74 w 287"/>
                  <a:gd name="T67" fmla="*/ 221 h 286"/>
                  <a:gd name="T68" fmla="*/ 46 w 287"/>
                  <a:gd name="T69" fmla="*/ 160 h 286"/>
                  <a:gd name="T70" fmla="*/ 71 w 287"/>
                  <a:gd name="T71" fmla="*/ 88 h 286"/>
                  <a:gd name="T72" fmla="*/ 148 w 287"/>
                  <a:gd name="T73" fmla="*/ 52 h 286"/>
                  <a:gd name="T74" fmla="*/ 204 w 287"/>
                  <a:gd name="T75" fmla="*/ 70 h 286"/>
                  <a:gd name="T76" fmla="*/ 234 w 287"/>
                  <a:gd name="T77" fmla="*/ 129 h 286"/>
                  <a:gd name="T78" fmla="*/ 222 w 287"/>
                  <a:gd name="T79" fmla="*/ 17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7" h="286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6"/>
                      <a:pt x="143" y="286"/>
                    </a:cubicBezTo>
                    <a:cubicBezTo>
                      <a:pt x="223" y="286"/>
                      <a:pt x="287" y="222"/>
                      <a:pt x="287" y="143"/>
                    </a:cubicBezTo>
                    <a:cubicBezTo>
                      <a:pt x="287" y="64"/>
                      <a:pt x="223" y="0"/>
                      <a:pt x="143" y="0"/>
                    </a:cubicBezTo>
                    <a:close/>
                    <a:moveTo>
                      <a:pt x="222" y="171"/>
                    </a:moveTo>
                    <a:cubicBezTo>
                      <a:pt x="212" y="186"/>
                      <a:pt x="198" y="194"/>
                      <a:pt x="180" y="194"/>
                    </a:cubicBezTo>
                    <a:cubicBezTo>
                      <a:pt x="167" y="194"/>
                      <a:pt x="161" y="190"/>
                      <a:pt x="154" y="184"/>
                    </a:cubicBezTo>
                    <a:cubicBezTo>
                      <a:pt x="146" y="190"/>
                      <a:pt x="138" y="194"/>
                      <a:pt x="125" y="194"/>
                    </a:cubicBezTo>
                    <a:cubicBezTo>
                      <a:pt x="105" y="194"/>
                      <a:pt x="91" y="182"/>
                      <a:pt x="91" y="165"/>
                    </a:cubicBezTo>
                    <a:cubicBezTo>
                      <a:pt x="91" y="150"/>
                      <a:pt x="99" y="132"/>
                      <a:pt x="110" y="120"/>
                    </a:cubicBezTo>
                    <a:cubicBezTo>
                      <a:pt x="119" y="110"/>
                      <a:pt x="133" y="103"/>
                      <a:pt x="170" y="103"/>
                    </a:cubicBezTo>
                    <a:cubicBezTo>
                      <a:pt x="173" y="103"/>
                      <a:pt x="177" y="103"/>
                      <a:pt x="180" y="103"/>
                    </a:cubicBezTo>
                    <a:cubicBezTo>
                      <a:pt x="187" y="104"/>
                      <a:pt x="187" y="104"/>
                      <a:pt x="187" y="104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49"/>
                      <a:pt x="177" y="150"/>
                      <a:pt x="177" y="151"/>
                    </a:cubicBezTo>
                    <a:cubicBezTo>
                      <a:pt x="177" y="154"/>
                      <a:pt x="175" y="159"/>
                      <a:pt x="175" y="162"/>
                    </a:cubicBezTo>
                    <a:cubicBezTo>
                      <a:pt x="175" y="165"/>
                      <a:pt x="177" y="166"/>
                      <a:pt x="181" y="166"/>
                    </a:cubicBezTo>
                    <a:cubicBezTo>
                      <a:pt x="187" y="166"/>
                      <a:pt x="192" y="162"/>
                      <a:pt x="196" y="154"/>
                    </a:cubicBezTo>
                    <a:cubicBezTo>
                      <a:pt x="200" y="146"/>
                      <a:pt x="201" y="136"/>
                      <a:pt x="201" y="131"/>
                    </a:cubicBezTo>
                    <a:cubicBezTo>
                      <a:pt x="201" y="116"/>
                      <a:pt x="196" y="103"/>
                      <a:pt x="186" y="94"/>
                    </a:cubicBezTo>
                    <a:cubicBezTo>
                      <a:pt x="176" y="84"/>
                      <a:pt x="162" y="80"/>
                      <a:pt x="146" y="80"/>
                    </a:cubicBezTo>
                    <a:cubicBezTo>
                      <a:pt x="112" y="80"/>
                      <a:pt x="79" y="107"/>
                      <a:pt x="79" y="161"/>
                    </a:cubicBezTo>
                    <a:cubicBezTo>
                      <a:pt x="79" y="177"/>
                      <a:pt x="84" y="190"/>
                      <a:pt x="94" y="199"/>
                    </a:cubicBezTo>
                    <a:cubicBezTo>
                      <a:pt x="104" y="208"/>
                      <a:pt x="118" y="213"/>
                      <a:pt x="135" y="213"/>
                    </a:cubicBezTo>
                    <a:cubicBezTo>
                      <a:pt x="161" y="213"/>
                      <a:pt x="182" y="203"/>
                      <a:pt x="201" y="193"/>
                    </a:cubicBezTo>
                    <a:cubicBezTo>
                      <a:pt x="206" y="191"/>
                      <a:pt x="206" y="191"/>
                      <a:pt x="206" y="191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8" y="217"/>
                      <a:pt x="218" y="217"/>
                      <a:pt x="218" y="217"/>
                    </a:cubicBezTo>
                    <a:cubicBezTo>
                      <a:pt x="214" y="219"/>
                      <a:pt x="214" y="219"/>
                      <a:pt x="214" y="219"/>
                    </a:cubicBezTo>
                    <a:cubicBezTo>
                      <a:pt x="189" y="233"/>
                      <a:pt x="161" y="240"/>
                      <a:pt x="133" y="240"/>
                    </a:cubicBezTo>
                    <a:cubicBezTo>
                      <a:pt x="111" y="240"/>
                      <a:pt x="90" y="233"/>
                      <a:pt x="74" y="221"/>
                    </a:cubicBezTo>
                    <a:cubicBezTo>
                      <a:pt x="55" y="207"/>
                      <a:pt x="46" y="186"/>
                      <a:pt x="46" y="160"/>
                    </a:cubicBezTo>
                    <a:cubicBezTo>
                      <a:pt x="46" y="134"/>
                      <a:pt x="55" y="108"/>
                      <a:pt x="71" y="88"/>
                    </a:cubicBezTo>
                    <a:cubicBezTo>
                      <a:pt x="84" y="72"/>
                      <a:pt x="108" y="52"/>
                      <a:pt x="148" y="52"/>
                    </a:cubicBezTo>
                    <a:cubicBezTo>
                      <a:pt x="167" y="52"/>
                      <a:pt x="188" y="59"/>
                      <a:pt x="204" y="70"/>
                    </a:cubicBezTo>
                    <a:cubicBezTo>
                      <a:pt x="217" y="80"/>
                      <a:pt x="234" y="98"/>
                      <a:pt x="234" y="129"/>
                    </a:cubicBezTo>
                    <a:cubicBezTo>
                      <a:pt x="234" y="144"/>
                      <a:pt x="229" y="159"/>
                      <a:pt x="222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3" name="isḷ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A9CC34-EA2E-491E-AAB2-99E10FD756EF}"/>
                </a:ext>
              </a:extLst>
            </p:cNvPr>
            <p:cNvSpPr/>
            <p:nvPr/>
          </p:nvSpPr>
          <p:spPr bwMode="auto">
            <a:xfrm>
              <a:off x="5780305" y="2705952"/>
              <a:ext cx="546389" cy="544452"/>
            </a:xfrm>
            <a:custGeom>
              <a:avLst/>
              <a:gdLst>
                <a:gd name="T0" fmla="*/ 145 w 290"/>
                <a:gd name="T1" fmla="*/ 0 h 289"/>
                <a:gd name="T2" fmla="*/ 0 w 290"/>
                <a:gd name="T3" fmla="*/ 144 h 289"/>
                <a:gd name="T4" fmla="*/ 145 w 290"/>
                <a:gd name="T5" fmla="*/ 289 h 289"/>
                <a:gd name="T6" fmla="*/ 290 w 290"/>
                <a:gd name="T7" fmla="*/ 144 h 289"/>
                <a:gd name="T8" fmla="*/ 145 w 290"/>
                <a:gd name="T9" fmla="*/ 0 h 289"/>
                <a:gd name="T10" fmla="*/ 173 w 290"/>
                <a:gd name="T11" fmla="*/ 144 h 289"/>
                <a:gd name="T12" fmla="*/ 173 w 290"/>
                <a:gd name="T13" fmla="*/ 236 h 289"/>
                <a:gd name="T14" fmla="*/ 79 w 290"/>
                <a:gd name="T15" fmla="*/ 197 h 289"/>
                <a:gd name="T16" fmla="*/ 79 w 290"/>
                <a:gd name="T17" fmla="*/ 183 h 289"/>
                <a:gd name="T18" fmla="*/ 46 w 290"/>
                <a:gd name="T19" fmla="*/ 183 h 289"/>
                <a:gd name="T20" fmla="*/ 46 w 290"/>
                <a:gd name="T21" fmla="*/ 106 h 289"/>
                <a:gd name="T22" fmla="*/ 79 w 290"/>
                <a:gd name="T23" fmla="*/ 106 h 289"/>
                <a:gd name="T24" fmla="*/ 79 w 290"/>
                <a:gd name="T25" fmla="*/ 91 h 289"/>
                <a:gd name="T26" fmla="*/ 173 w 290"/>
                <a:gd name="T27" fmla="*/ 53 h 289"/>
                <a:gd name="T28" fmla="*/ 173 w 290"/>
                <a:gd name="T29" fmla="*/ 144 h 289"/>
                <a:gd name="T30" fmla="*/ 182 w 290"/>
                <a:gd name="T31" fmla="*/ 196 h 289"/>
                <a:gd name="T32" fmla="*/ 194 w 290"/>
                <a:gd name="T33" fmla="*/ 144 h 289"/>
                <a:gd name="T34" fmla="*/ 182 w 290"/>
                <a:gd name="T35" fmla="*/ 93 h 289"/>
                <a:gd name="T36" fmla="*/ 197 w 290"/>
                <a:gd name="T37" fmla="*/ 84 h 289"/>
                <a:gd name="T38" fmla="*/ 211 w 290"/>
                <a:gd name="T39" fmla="*/ 144 h 289"/>
                <a:gd name="T40" fmla="*/ 197 w 290"/>
                <a:gd name="T41" fmla="*/ 204 h 289"/>
                <a:gd name="T42" fmla="*/ 182 w 290"/>
                <a:gd name="T43" fmla="*/ 196 h 289"/>
                <a:gd name="T44" fmla="*/ 225 w 290"/>
                <a:gd name="T45" fmla="*/ 225 h 289"/>
                <a:gd name="T46" fmla="*/ 210 w 290"/>
                <a:gd name="T47" fmla="*/ 216 h 289"/>
                <a:gd name="T48" fmla="*/ 227 w 290"/>
                <a:gd name="T49" fmla="*/ 144 h 289"/>
                <a:gd name="T50" fmla="*/ 210 w 290"/>
                <a:gd name="T51" fmla="*/ 72 h 289"/>
                <a:gd name="T52" fmla="*/ 225 w 290"/>
                <a:gd name="T53" fmla="*/ 64 h 289"/>
                <a:gd name="T54" fmla="*/ 244 w 290"/>
                <a:gd name="T55" fmla="*/ 144 h 289"/>
                <a:gd name="T56" fmla="*/ 225 w 290"/>
                <a:gd name="T57" fmla="*/ 22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0" h="289">
                  <a:moveTo>
                    <a:pt x="145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9"/>
                    <a:pt x="145" y="289"/>
                  </a:cubicBezTo>
                  <a:cubicBezTo>
                    <a:pt x="225" y="289"/>
                    <a:pt x="290" y="224"/>
                    <a:pt x="290" y="144"/>
                  </a:cubicBezTo>
                  <a:cubicBezTo>
                    <a:pt x="290" y="64"/>
                    <a:pt x="225" y="0"/>
                    <a:pt x="145" y="0"/>
                  </a:cubicBezTo>
                  <a:close/>
                  <a:moveTo>
                    <a:pt x="173" y="144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83"/>
                    <a:pt x="79" y="183"/>
                    <a:pt x="79" y="183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173" y="53"/>
                    <a:pt x="173" y="53"/>
                    <a:pt x="173" y="53"/>
                  </a:cubicBezTo>
                  <a:lnTo>
                    <a:pt x="173" y="144"/>
                  </a:lnTo>
                  <a:close/>
                  <a:moveTo>
                    <a:pt x="182" y="196"/>
                  </a:moveTo>
                  <a:cubicBezTo>
                    <a:pt x="190" y="182"/>
                    <a:pt x="194" y="163"/>
                    <a:pt x="194" y="144"/>
                  </a:cubicBezTo>
                  <a:cubicBezTo>
                    <a:pt x="194" y="125"/>
                    <a:pt x="190" y="107"/>
                    <a:pt x="182" y="93"/>
                  </a:cubicBezTo>
                  <a:cubicBezTo>
                    <a:pt x="197" y="84"/>
                    <a:pt x="197" y="84"/>
                    <a:pt x="197" y="84"/>
                  </a:cubicBezTo>
                  <a:cubicBezTo>
                    <a:pt x="206" y="101"/>
                    <a:pt x="211" y="123"/>
                    <a:pt x="211" y="144"/>
                  </a:cubicBezTo>
                  <a:cubicBezTo>
                    <a:pt x="211" y="166"/>
                    <a:pt x="206" y="187"/>
                    <a:pt x="197" y="204"/>
                  </a:cubicBezTo>
                  <a:lnTo>
                    <a:pt x="182" y="196"/>
                  </a:lnTo>
                  <a:close/>
                  <a:moveTo>
                    <a:pt x="225" y="225"/>
                  </a:moveTo>
                  <a:cubicBezTo>
                    <a:pt x="210" y="216"/>
                    <a:pt x="210" y="216"/>
                    <a:pt x="210" y="216"/>
                  </a:cubicBezTo>
                  <a:cubicBezTo>
                    <a:pt x="221" y="196"/>
                    <a:pt x="227" y="171"/>
                    <a:pt x="227" y="144"/>
                  </a:cubicBezTo>
                  <a:cubicBezTo>
                    <a:pt x="227" y="118"/>
                    <a:pt x="221" y="93"/>
                    <a:pt x="210" y="72"/>
                  </a:cubicBezTo>
                  <a:cubicBezTo>
                    <a:pt x="225" y="64"/>
                    <a:pt x="225" y="64"/>
                    <a:pt x="225" y="64"/>
                  </a:cubicBezTo>
                  <a:cubicBezTo>
                    <a:pt x="237" y="87"/>
                    <a:pt x="244" y="115"/>
                    <a:pt x="244" y="144"/>
                  </a:cubicBezTo>
                  <a:cubicBezTo>
                    <a:pt x="244" y="174"/>
                    <a:pt x="237" y="202"/>
                    <a:pt x="225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4" name="iṣḻ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573FD84-16FE-4A10-BF1E-3A5E8BE5E946}"/>
                </a:ext>
              </a:extLst>
            </p:cNvPr>
            <p:cNvGrpSpPr/>
            <p:nvPr/>
          </p:nvGrpSpPr>
          <p:grpSpPr>
            <a:xfrm>
              <a:off x="7451670" y="3823946"/>
              <a:ext cx="664808" cy="662901"/>
              <a:chOff x="8472488" y="3322638"/>
              <a:chExt cx="1016000" cy="1012825"/>
            </a:xfrm>
            <a:solidFill>
              <a:schemeClr val="accent2"/>
            </a:solidFill>
          </p:grpSpPr>
          <p:sp>
            <p:nvSpPr>
              <p:cNvPr id="543" name="îṥļî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96FD7A3-A823-44ED-BA84-C766569C4074}"/>
                  </a:ext>
                </a:extLst>
              </p:cNvPr>
              <p:cNvSpPr/>
              <p:nvPr/>
            </p:nvSpPr>
            <p:spPr bwMode="auto">
              <a:xfrm>
                <a:off x="9110663" y="3733800"/>
                <a:ext cx="55563" cy="539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4" name="îšļï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6AD099-CB73-4D0F-968F-4F038B4958A0}"/>
                  </a:ext>
                </a:extLst>
              </p:cNvPr>
              <p:cNvSpPr/>
              <p:nvPr/>
            </p:nvSpPr>
            <p:spPr bwMode="auto">
              <a:xfrm>
                <a:off x="8472488" y="3322638"/>
                <a:ext cx="1016000" cy="1012825"/>
              </a:xfrm>
              <a:custGeom>
                <a:avLst/>
                <a:gdLst>
                  <a:gd name="T0" fmla="*/ 176 w 353"/>
                  <a:gd name="T1" fmla="*/ 0 h 352"/>
                  <a:gd name="T2" fmla="*/ 0 w 353"/>
                  <a:gd name="T3" fmla="*/ 176 h 352"/>
                  <a:gd name="T4" fmla="*/ 176 w 353"/>
                  <a:gd name="T5" fmla="*/ 352 h 352"/>
                  <a:gd name="T6" fmla="*/ 353 w 353"/>
                  <a:gd name="T7" fmla="*/ 176 h 352"/>
                  <a:gd name="T8" fmla="*/ 176 w 353"/>
                  <a:gd name="T9" fmla="*/ 0 h 352"/>
                  <a:gd name="T10" fmla="*/ 287 w 353"/>
                  <a:gd name="T11" fmla="*/ 162 h 352"/>
                  <a:gd name="T12" fmla="*/ 268 w 353"/>
                  <a:gd name="T13" fmla="*/ 183 h 352"/>
                  <a:gd name="T14" fmla="*/ 160 w 353"/>
                  <a:gd name="T15" fmla="*/ 289 h 352"/>
                  <a:gd name="T16" fmla="*/ 63 w 353"/>
                  <a:gd name="T17" fmla="*/ 191 h 352"/>
                  <a:gd name="T18" fmla="*/ 84 w 353"/>
                  <a:gd name="T19" fmla="*/ 202 h 352"/>
                  <a:gd name="T20" fmla="*/ 140 w 353"/>
                  <a:gd name="T21" fmla="*/ 175 h 352"/>
                  <a:gd name="T22" fmla="*/ 139 w 353"/>
                  <a:gd name="T23" fmla="*/ 164 h 352"/>
                  <a:gd name="T24" fmla="*/ 197 w 353"/>
                  <a:gd name="T25" fmla="*/ 97 h 352"/>
                  <a:gd name="T26" fmla="*/ 259 w 353"/>
                  <a:gd name="T27" fmla="*/ 137 h 352"/>
                  <a:gd name="T28" fmla="*/ 287 w 353"/>
                  <a:gd name="T29" fmla="*/ 150 h 352"/>
                  <a:gd name="T30" fmla="*/ 290 w 353"/>
                  <a:gd name="T31" fmla="*/ 156 h 352"/>
                  <a:gd name="T32" fmla="*/ 287 w 353"/>
                  <a:gd name="T33" fmla="*/ 16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3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4"/>
                      <a:pt x="79" y="352"/>
                      <a:pt x="176" y="352"/>
                    </a:cubicBezTo>
                    <a:cubicBezTo>
                      <a:pt x="274" y="352"/>
                      <a:pt x="353" y="274"/>
                      <a:pt x="353" y="176"/>
                    </a:cubicBezTo>
                    <a:cubicBezTo>
                      <a:pt x="353" y="79"/>
                      <a:pt x="274" y="0"/>
                      <a:pt x="176" y="0"/>
                    </a:cubicBezTo>
                    <a:close/>
                    <a:moveTo>
                      <a:pt x="287" y="162"/>
                    </a:moveTo>
                    <a:cubicBezTo>
                      <a:pt x="268" y="183"/>
                      <a:pt x="268" y="183"/>
                      <a:pt x="268" y="183"/>
                    </a:cubicBezTo>
                    <a:cubicBezTo>
                      <a:pt x="268" y="249"/>
                      <a:pt x="224" y="289"/>
                      <a:pt x="160" y="289"/>
                    </a:cubicBezTo>
                    <a:cubicBezTo>
                      <a:pt x="106" y="289"/>
                      <a:pt x="63" y="231"/>
                      <a:pt x="63" y="191"/>
                    </a:cubicBezTo>
                    <a:cubicBezTo>
                      <a:pt x="63" y="173"/>
                      <a:pt x="70" y="193"/>
                      <a:pt x="84" y="202"/>
                    </a:cubicBezTo>
                    <a:cubicBezTo>
                      <a:pt x="99" y="212"/>
                      <a:pt x="141" y="218"/>
                      <a:pt x="140" y="175"/>
                    </a:cubicBezTo>
                    <a:cubicBezTo>
                      <a:pt x="139" y="171"/>
                      <a:pt x="139" y="167"/>
                      <a:pt x="139" y="164"/>
                    </a:cubicBezTo>
                    <a:cubicBezTo>
                      <a:pt x="139" y="128"/>
                      <a:pt x="161" y="97"/>
                      <a:pt x="197" y="97"/>
                    </a:cubicBezTo>
                    <a:cubicBezTo>
                      <a:pt x="229" y="97"/>
                      <a:pt x="253" y="116"/>
                      <a:pt x="259" y="137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289" y="152"/>
                      <a:pt x="290" y="154"/>
                      <a:pt x="290" y="156"/>
                    </a:cubicBezTo>
                    <a:cubicBezTo>
                      <a:pt x="290" y="158"/>
                      <a:pt x="289" y="160"/>
                      <a:pt x="28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5" name="ïšľ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7BB4968-9DDB-47AA-868C-7AB6A6351740}"/>
                </a:ext>
              </a:extLst>
            </p:cNvPr>
            <p:cNvSpPr/>
            <p:nvPr/>
          </p:nvSpPr>
          <p:spPr bwMode="auto">
            <a:xfrm>
              <a:off x="6891778" y="2406711"/>
              <a:ext cx="659614" cy="659786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277 w 350"/>
                <a:gd name="T11" fmla="*/ 257 h 350"/>
                <a:gd name="T12" fmla="*/ 268 w 350"/>
                <a:gd name="T13" fmla="*/ 261 h 350"/>
                <a:gd name="T14" fmla="*/ 255 w 350"/>
                <a:gd name="T15" fmla="*/ 264 h 350"/>
                <a:gd name="T16" fmla="*/ 248 w 350"/>
                <a:gd name="T17" fmla="*/ 270 h 350"/>
                <a:gd name="T18" fmla="*/ 230 w 350"/>
                <a:gd name="T19" fmla="*/ 270 h 350"/>
                <a:gd name="T20" fmla="*/ 223 w 350"/>
                <a:gd name="T21" fmla="*/ 264 h 350"/>
                <a:gd name="T22" fmla="*/ 223 w 350"/>
                <a:gd name="T23" fmla="*/ 175 h 350"/>
                <a:gd name="T24" fmla="*/ 230 w 350"/>
                <a:gd name="T25" fmla="*/ 169 h 350"/>
                <a:gd name="T26" fmla="*/ 248 w 350"/>
                <a:gd name="T27" fmla="*/ 169 h 350"/>
                <a:gd name="T28" fmla="*/ 255 w 350"/>
                <a:gd name="T29" fmla="*/ 175 h 350"/>
                <a:gd name="T30" fmla="*/ 262 w 350"/>
                <a:gd name="T31" fmla="*/ 176 h 350"/>
                <a:gd name="T32" fmla="*/ 175 w 350"/>
                <a:gd name="T33" fmla="*/ 96 h 350"/>
                <a:gd name="T34" fmla="*/ 88 w 350"/>
                <a:gd name="T35" fmla="*/ 176 h 350"/>
                <a:gd name="T36" fmla="*/ 95 w 350"/>
                <a:gd name="T37" fmla="*/ 175 h 350"/>
                <a:gd name="T38" fmla="*/ 101 w 350"/>
                <a:gd name="T39" fmla="*/ 169 h 350"/>
                <a:gd name="T40" fmla="*/ 120 w 350"/>
                <a:gd name="T41" fmla="*/ 169 h 350"/>
                <a:gd name="T42" fmla="*/ 126 w 350"/>
                <a:gd name="T43" fmla="*/ 175 h 350"/>
                <a:gd name="T44" fmla="*/ 126 w 350"/>
                <a:gd name="T45" fmla="*/ 264 h 350"/>
                <a:gd name="T46" fmla="*/ 120 w 350"/>
                <a:gd name="T47" fmla="*/ 270 h 350"/>
                <a:gd name="T48" fmla="*/ 101 w 350"/>
                <a:gd name="T49" fmla="*/ 270 h 350"/>
                <a:gd name="T50" fmla="*/ 95 w 350"/>
                <a:gd name="T51" fmla="*/ 264 h 350"/>
                <a:gd name="T52" fmla="*/ 52 w 350"/>
                <a:gd name="T53" fmla="*/ 219 h 350"/>
                <a:gd name="T54" fmla="*/ 71 w 350"/>
                <a:gd name="T55" fmla="*/ 183 h 350"/>
                <a:gd name="T56" fmla="*/ 175 w 350"/>
                <a:gd name="T57" fmla="*/ 80 h 350"/>
                <a:gd name="T58" fmla="*/ 279 w 350"/>
                <a:gd name="T59" fmla="*/ 183 h 350"/>
                <a:gd name="T60" fmla="*/ 298 w 350"/>
                <a:gd name="T61" fmla="*/ 219 h 350"/>
                <a:gd name="T62" fmla="*/ 277 w 350"/>
                <a:gd name="T63" fmla="*/ 2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2"/>
                    <a:pt x="78" y="350"/>
                    <a:pt x="175" y="350"/>
                  </a:cubicBezTo>
                  <a:cubicBezTo>
                    <a:pt x="271" y="350"/>
                    <a:pt x="350" y="272"/>
                    <a:pt x="350" y="175"/>
                  </a:cubicBezTo>
                  <a:cubicBezTo>
                    <a:pt x="350" y="78"/>
                    <a:pt x="271" y="0"/>
                    <a:pt x="175" y="0"/>
                  </a:cubicBezTo>
                  <a:close/>
                  <a:moveTo>
                    <a:pt x="277" y="257"/>
                  </a:moveTo>
                  <a:cubicBezTo>
                    <a:pt x="268" y="261"/>
                    <a:pt x="268" y="261"/>
                    <a:pt x="268" y="261"/>
                  </a:cubicBezTo>
                  <a:cubicBezTo>
                    <a:pt x="264" y="263"/>
                    <a:pt x="260" y="264"/>
                    <a:pt x="255" y="264"/>
                  </a:cubicBezTo>
                  <a:cubicBezTo>
                    <a:pt x="255" y="267"/>
                    <a:pt x="252" y="270"/>
                    <a:pt x="248" y="270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26" y="270"/>
                    <a:pt x="223" y="267"/>
                    <a:pt x="223" y="264"/>
                  </a:cubicBezTo>
                  <a:cubicBezTo>
                    <a:pt x="223" y="175"/>
                    <a:pt x="223" y="175"/>
                    <a:pt x="223" y="175"/>
                  </a:cubicBezTo>
                  <a:cubicBezTo>
                    <a:pt x="223" y="171"/>
                    <a:pt x="226" y="169"/>
                    <a:pt x="230" y="169"/>
                  </a:cubicBezTo>
                  <a:cubicBezTo>
                    <a:pt x="248" y="169"/>
                    <a:pt x="248" y="169"/>
                    <a:pt x="248" y="169"/>
                  </a:cubicBezTo>
                  <a:cubicBezTo>
                    <a:pt x="252" y="169"/>
                    <a:pt x="255" y="171"/>
                    <a:pt x="255" y="175"/>
                  </a:cubicBezTo>
                  <a:cubicBezTo>
                    <a:pt x="257" y="175"/>
                    <a:pt x="259" y="175"/>
                    <a:pt x="262" y="176"/>
                  </a:cubicBezTo>
                  <a:cubicBezTo>
                    <a:pt x="258" y="131"/>
                    <a:pt x="220" y="96"/>
                    <a:pt x="175" y="96"/>
                  </a:cubicBezTo>
                  <a:cubicBezTo>
                    <a:pt x="129" y="96"/>
                    <a:pt x="92" y="131"/>
                    <a:pt x="88" y="176"/>
                  </a:cubicBezTo>
                  <a:cubicBezTo>
                    <a:pt x="90" y="175"/>
                    <a:pt x="92" y="175"/>
                    <a:pt x="95" y="175"/>
                  </a:cubicBezTo>
                  <a:cubicBezTo>
                    <a:pt x="95" y="171"/>
                    <a:pt x="98" y="169"/>
                    <a:pt x="101" y="169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3" y="169"/>
                    <a:pt x="126" y="171"/>
                    <a:pt x="126" y="175"/>
                  </a:cubicBezTo>
                  <a:cubicBezTo>
                    <a:pt x="126" y="264"/>
                    <a:pt x="126" y="264"/>
                    <a:pt x="126" y="264"/>
                  </a:cubicBezTo>
                  <a:cubicBezTo>
                    <a:pt x="126" y="267"/>
                    <a:pt x="123" y="270"/>
                    <a:pt x="120" y="270"/>
                  </a:cubicBezTo>
                  <a:cubicBezTo>
                    <a:pt x="101" y="270"/>
                    <a:pt x="101" y="270"/>
                    <a:pt x="101" y="270"/>
                  </a:cubicBezTo>
                  <a:cubicBezTo>
                    <a:pt x="98" y="270"/>
                    <a:pt x="95" y="267"/>
                    <a:pt x="95" y="264"/>
                  </a:cubicBezTo>
                  <a:cubicBezTo>
                    <a:pt x="71" y="263"/>
                    <a:pt x="52" y="243"/>
                    <a:pt x="52" y="219"/>
                  </a:cubicBezTo>
                  <a:cubicBezTo>
                    <a:pt x="52" y="204"/>
                    <a:pt x="59" y="191"/>
                    <a:pt x="71" y="183"/>
                  </a:cubicBezTo>
                  <a:cubicBezTo>
                    <a:pt x="71" y="126"/>
                    <a:pt x="118" y="80"/>
                    <a:pt x="175" y="80"/>
                  </a:cubicBezTo>
                  <a:cubicBezTo>
                    <a:pt x="232" y="80"/>
                    <a:pt x="278" y="126"/>
                    <a:pt x="279" y="183"/>
                  </a:cubicBezTo>
                  <a:cubicBezTo>
                    <a:pt x="290" y="191"/>
                    <a:pt x="298" y="204"/>
                    <a:pt x="298" y="219"/>
                  </a:cubicBezTo>
                  <a:cubicBezTo>
                    <a:pt x="298" y="235"/>
                    <a:pt x="290" y="249"/>
                    <a:pt x="277" y="2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ṧľ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2700CDF-FEB6-4C70-BE3C-1ECFDD909C90}"/>
                </a:ext>
              </a:extLst>
            </p:cNvPr>
            <p:cNvSpPr/>
            <p:nvPr/>
          </p:nvSpPr>
          <p:spPr bwMode="auto">
            <a:xfrm>
              <a:off x="5008505" y="3062340"/>
              <a:ext cx="544310" cy="544452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45 w 289"/>
                <a:gd name="T5" fmla="*/ 289 h 289"/>
                <a:gd name="T6" fmla="*/ 289 w 289"/>
                <a:gd name="T7" fmla="*/ 145 h 289"/>
                <a:gd name="T8" fmla="*/ 145 w 289"/>
                <a:gd name="T9" fmla="*/ 0 h 289"/>
                <a:gd name="T10" fmla="*/ 145 w 289"/>
                <a:gd name="T11" fmla="*/ 227 h 289"/>
                <a:gd name="T12" fmla="*/ 121 w 289"/>
                <a:gd name="T13" fmla="*/ 204 h 289"/>
                <a:gd name="T14" fmla="*/ 145 w 289"/>
                <a:gd name="T15" fmla="*/ 181 h 289"/>
                <a:gd name="T16" fmla="*/ 168 w 289"/>
                <a:gd name="T17" fmla="*/ 204 h 289"/>
                <a:gd name="T18" fmla="*/ 145 w 289"/>
                <a:gd name="T19" fmla="*/ 227 h 289"/>
                <a:gd name="T20" fmla="*/ 206 w 289"/>
                <a:gd name="T21" fmla="*/ 174 h 289"/>
                <a:gd name="T22" fmla="*/ 185 w 289"/>
                <a:gd name="T23" fmla="*/ 174 h 289"/>
                <a:gd name="T24" fmla="*/ 180 w 289"/>
                <a:gd name="T25" fmla="*/ 168 h 289"/>
                <a:gd name="T26" fmla="*/ 113 w 289"/>
                <a:gd name="T27" fmla="*/ 168 h 289"/>
                <a:gd name="T28" fmla="*/ 105 w 289"/>
                <a:gd name="T29" fmla="*/ 176 h 289"/>
                <a:gd name="T30" fmla="*/ 85 w 289"/>
                <a:gd name="T31" fmla="*/ 176 h 289"/>
                <a:gd name="T32" fmla="*/ 85 w 289"/>
                <a:gd name="T33" fmla="*/ 156 h 289"/>
                <a:gd name="T34" fmla="*/ 89 w 289"/>
                <a:gd name="T35" fmla="*/ 151 h 289"/>
                <a:gd name="T36" fmla="*/ 93 w 289"/>
                <a:gd name="T37" fmla="*/ 148 h 289"/>
                <a:gd name="T38" fmla="*/ 198 w 289"/>
                <a:gd name="T39" fmla="*/ 145 h 289"/>
                <a:gd name="T40" fmla="*/ 198 w 289"/>
                <a:gd name="T41" fmla="*/ 146 h 289"/>
                <a:gd name="T42" fmla="*/ 199 w 289"/>
                <a:gd name="T43" fmla="*/ 147 h 289"/>
                <a:gd name="T44" fmla="*/ 200 w 289"/>
                <a:gd name="T45" fmla="*/ 148 h 289"/>
                <a:gd name="T46" fmla="*/ 206 w 289"/>
                <a:gd name="T47" fmla="*/ 154 h 289"/>
                <a:gd name="T48" fmla="*/ 210 w 289"/>
                <a:gd name="T49" fmla="*/ 164 h 289"/>
                <a:gd name="T50" fmla="*/ 206 w 289"/>
                <a:gd name="T51" fmla="*/ 174 h 289"/>
                <a:gd name="T52" fmla="*/ 240 w 289"/>
                <a:gd name="T53" fmla="*/ 138 h 289"/>
                <a:gd name="T54" fmla="*/ 221 w 289"/>
                <a:gd name="T55" fmla="*/ 138 h 289"/>
                <a:gd name="T56" fmla="*/ 214 w 289"/>
                <a:gd name="T57" fmla="*/ 131 h 289"/>
                <a:gd name="T58" fmla="*/ 76 w 289"/>
                <a:gd name="T59" fmla="*/ 132 h 289"/>
                <a:gd name="T60" fmla="*/ 76 w 289"/>
                <a:gd name="T61" fmla="*/ 132 h 289"/>
                <a:gd name="T62" fmla="*/ 67 w 289"/>
                <a:gd name="T63" fmla="*/ 141 h 289"/>
                <a:gd name="T64" fmla="*/ 49 w 289"/>
                <a:gd name="T65" fmla="*/ 141 h 289"/>
                <a:gd name="T66" fmla="*/ 48 w 289"/>
                <a:gd name="T67" fmla="*/ 122 h 289"/>
                <a:gd name="T68" fmla="*/ 57 w 289"/>
                <a:gd name="T69" fmla="*/ 113 h 289"/>
                <a:gd name="T70" fmla="*/ 58 w 289"/>
                <a:gd name="T71" fmla="*/ 112 h 289"/>
                <a:gd name="T72" fmla="*/ 229 w 289"/>
                <a:gd name="T73" fmla="*/ 109 h 289"/>
                <a:gd name="T74" fmla="*/ 231 w 289"/>
                <a:gd name="T75" fmla="*/ 110 h 289"/>
                <a:gd name="T76" fmla="*/ 235 w 289"/>
                <a:gd name="T77" fmla="*/ 114 h 289"/>
                <a:gd name="T78" fmla="*/ 235 w 289"/>
                <a:gd name="T79" fmla="*/ 114 h 289"/>
                <a:gd name="T80" fmla="*/ 240 w 289"/>
                <a:gd name="T81" fmla="*/ 119 h 289"/>
                <a:gd name="T82" fmla="*/ 240 w 289"/>
                <a:gd name="T83" fmla="*/ 13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4"/>
                    <a:pt x="65" y="289"/>
                    <a:pt x="145" y="289"/>
                  </a:cubicBezTo>
                  <a:cubicBezTo>
                    <a:pt x="225" y="289"/>
                    <a:pt x="289" y="224"/>
                    <a:pt x="289" y="145"/>
                  </a:cubicBezTo>
                  <a:cubicBezTo>
                    <a:pt x="289" y="65"/>
                    <a:pt x="225" y="0"/>
                    <a:pt x="145" y="0"/>
                  </a:cubicBezTo>
                  <a:close/>
                  <a:moveTo>
                    <a:pt x="145" y="227"/>
                  </a:moveTo>
                  <a:cubicBezTo>
                    <a:pt x="132" y="227"/>
                    <a:pt x="121" y="217"/>
                    <a:pt x="121" y="204"/>
                  </a:cubicBezTo>
                  <a:cubicBezTo>
                    <a:pt x="121" y="191"/>
                    <a:pt x="132" y="181"/>
                    <a:pt x="145" y="181"/>
                  </a:cubicBezTo>
                  <a:cubicBezTo>
                    <a:pt x="158" y="181"/>
                    <a:pt x="168" y="191"/>
                    <a:pt x="168" y="204"/>
                  </a:cubicBezTo>
                  <a:cubicBezTo>
                    <a:pt x="168" y="217"/>
                    <a:pt x="158" y="227"/>
                    <a:pt x="145" y="227"/>
                  </a:cubicBezTo>
                  <a:close/>
                  <a:moveTo>
                    <a:pt x="206" y="174"/>
                  </a:moveTo>
                  <a:cubicBezTo>
                    <a:pt x="200" y="180"/>
                    <a:pt x="191" y="180"/>
                    <a:pt x="185" y="174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61" y="150"/>
                    <a:pt x="132" y="150"/>
                    <a:pt x="113" y="168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0" y="182"/>
                    <a:pt x="90" y="182"/>
                    <a:pt x="85" y="176"/>
                  </a:cubicBezTo>
                  <a:cubicBezTo>
                    <a:pt x="79" y="171"/>
                    <a:pt x="79" y="161"/>
                    <a:pt x="85" y="156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121" y="119"/>
                    <a:pt x="167" y="118"/>
                    <a:pt x="198" y="145"/>
                  </a:cubicBezTo>
                  <a:cubicBezTo>
                    <a:pt x="198" y="145"/>
                    <a:pt x="198" y="146"/>
                    <a:pt x="198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00" y="147"/>
                    <a:pt x="200" y="147"/>
                    <a:pt x="200" y="148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9" y="156"/>
                    <a:pt x="210" y="160"/>
                    <a:pt x="210" y="164"/>
                  </a:cubicBezTo>
                  <a:cubicBezTo>
                    <a:pt x="210" y="168"/>
                    <a:pt x="209" y="171"/>
                    <a:pt x="206" y="174"/>
                  </a:cubicBezTo>
                  <a:close/>
                  <a:moveTo>
                    <a:pt x="240" y="138"/>
                  </a:moveTo>
                  <a:cubicBezTo>
                    <a:pt x="235" y="143"/>
                    <a:pt x="226" y="143"/>
                    <a:pt x="221" y="138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176" y="94"/>
                    <a:pt x="115" y="95"/>
                    <a:pt x="76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67" y="141"/>
                    <a:pt x="67" y="141"/>
                    <a:pt x="67" y="141"/>
                  </a:cubicBezTo>
                  <a:cubicBezTo>
                    <a:pt x="62" y="146"/>
                    <a:pt x="54" y="146"/>
                    <a:pt x="49" y="141"/>
                  </a:cubicBezTo>
                  <a:cubicBezTo>
                    <a:pt x="43" y="135"/>
                    <a:pt x="43" y="127"/>
                    <a:pt x="48" y="122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58" y="113"/>
                    <a:pt x="58" y="112"/>
                  </a:cubicBezTo>
                  <a:cubicBezTo>
                    <a:pt x="105" y="67"/>
                    <a:pt x="180" y="65"/>
                    <a:pt x="229" y="109"/>
                  </a:cubicBezTo>
                  <a:cubicBezTo>
                    <a:pt x="230" y="109"/>
                    <a:pt x="231" y="110"/>
                    <a:pt x="231" y="110"/>
                  </a:cubicBezTo>
                  <a:cubicBezTo>
                    <a:pt x="235" y="114"/>
                    <a:pt x="235" y="114"/>
                    <a:pt x="235" y="114"/>
                  </a:cubicBezTo>
                  <a:cubicBezTo>
                    <a:pt x="235" y="114"/>
                    <a:pt x="235" y="114"/>
                    <a:pt x="235" y="114"/>
                  </a:cubicBezTo>
                  <a:cubicBezTo>
                    <a:pt x="240" y="119"/>
                    <a:pt x="240" y="119"/>
                    <a:pt x="240" y="119"/>
                  </a:cubicBezTo>
                  <a:cubicBezTo>
                    <a:pt x="245" y="124"/>
                    <a:pt x="245" y="133"/>
                    <a:pt x="240" y="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7" name="îṧḻ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B3FC38B-C44E-40C2-B013-1E66D75C1039}"/>
                </a:ext>
              </a:extLst>
            </p:cNvPr>
            <p:cNvGrpSpPr/>
            <p:nvPr/>
          </p:nvGrpSpPr>
          <p:grpSpPr>
            <a:xfrm>
              <a:off x="6766079" y="3727358"/>
              <a:ext cx="581706" cy="581869"/>
              <a:chOff x="7424738" y="3175000"/>
              <a:chExt cx="889000" cy="889000"/>
            </a:xfrm>
            <a:solidFill>
              <a:schemeClr val="accent4"/>
            </a:solidFill>
          </p:grpSpPr>
          <p:sp>
            <p:nvSpPr>
              <p:cNvPr id="324" name="ïšľi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FE1CFA-DEEB-4158-86E5-0B45CF4D16DF}"/>
                  </a:ext>
                </a:extLst>
              </p:cNvPr>
              <p:cNvSpPr/>
              <p:nvPr/>
            </p:nvSpPr>
            <p:spPr bwMode="auto">
              <a:xfrm>
                <a:off x="7612063" y="3603625"/>
                <a:ext cx="7461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ṡḷid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874572-ACF8-4C52-9CBA-600F1BA0416F}"/>
                  </a:ext>
                </a:extLst>
              </p:cNvPr>
              <p:cNvSpPr/>
              <p:nvPr/>
            </p:nvSpPr>
            <p:spPr bwMode="auto">
              <a:xfrm>
                <a:off x="7675563" y="3738563"/>
                <a:ext cx="76200" cy="76200"/>
              </a:xfrm>
              <a:custGeom>
                <a:avLst/>
                <a:gdLst>
                  <a:gd name="T0" fmla="*/ 0 w 48"/>
                  <a:gd name="T1" fmla="*/ 33 h 48"/>
                  <a:gd name="T2" fmla="*/ 14 w 48"/>
                  <a:gd name="T3" fmla="*/ 48 h 48"/>
                  <a:gd name="T4" fmla="*/ 48 w 48"/>
                  <a:gd name="T5" fmla="*/ 15 h 48"/>
                  <a:gd name="T6" fmla="*/ 34 w 48"/>
                  <a:gd name="T7" fmla="*/ 0 h 48"/>
                  <a:gd name="T8" fmla="*/ 0 w 48"/>
                  <a:gd name="T9" fmla="*/ 3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0" y="33"/>
                    </a:moveTo>
                    <a:lnTo>
                      <a:pt x="14" y="48"/>
                    </a:lnTo>
                    <a:lnTo>
                      <a:pt x="48" y="15"/>
                    </a:lnTo>
                    <a:lnTo>
                      <a:pt x="34" y="0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ï$1í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3A7895B-95F5-4EB0-8803-51A26A547629}"/>
                  </a:ext>
                </a:extLst>
              </p:cNvPr>
              <p:cNvSpPr/>
              <p:nvPr/>
            </p:nvSpPr>
            <p:spPr bwMode="auto">
              <a:xfrm>
                <a:off x="7675563" y="3425825"/>
                <a:ext cx="76200" cy="77788"/>
              </a:xfrm>
              <a:custGeom>
                <a:avLst/>
                <a:gdLst>
                  <a:gd name="T0" fmla="*/ 0 w 48"/>
                  <a:gd name="T1" fmla="*/ 14 h 49"/>
                  <a:gd name="T2" fmla="*/ 34 w 48"/>
                  <a:gd name="T3" fmla="*/ 49 h 49"/>
                  <a:gd name="T4" fmla="*/ 48 w 48"/>
                  <a:gd name="T5" fmla="*/ 34 h 49"/>
                  <a:gd name="T6" fmla="*/ 14 w 48"/>
                  <a:gd name="T7" fmla="*/ 0 h 49"/>
                  <a:gd name="T8" fmla="*/ 0 w 48"/>
                  <a:gd name="T9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9">
                    <a:moveTo>
                      <a:pt x="0" y="14"/>
                    </a:moveTo>
                    <a:lnTo>
                      <a:pt x="34" y="49"/>
                    </a:lnTo>
                    <a:lnTo>
                      <a:pt x="48" y="34"/>
                    </a:lnTo>
                    <a:lnTo>
                      <a:pt x="14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îṣ1îď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9C8B6AD-2E4E-4A77-9B94-CD6516F3195D}"/>
                  </a:ext>
                </a:extLst>
              </p:cNvPr>
              <p:cNvSpPr/>
              <p:nvPr/>
            </p:nvSpPr>
            <p:spPr bwMode="auto">
              <a:xfrm>
                <a:off x="7853363" y="3362325"/>
                <a:ext cx="31750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îṧḻí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B25CAF5-2755-44E0-84A5-33147EF99627}"/>
                  </a:ext>
                </a:extLst>
              </p:cNvPr>
              <p:cNvSpPr/>
              <p:nvPr/>
            </p:nvSpPr>
            <p:spPr bwMode="auto">
              <a:xfrm>
                <a:off x="7988301" y="3425825"/>
                <a:ext cx="74613" cy="77788"/>
              </a:xfrm>
              <a:custGeom>
                <a:avLst/>
                <a:gdLst>
                  <a:gd name="T0" fmla="*/ 47 w 47"/>
                  <a:gd name="T1" fmla="*/ 14 h 49"/>
                  <a:gd name="T2" fmla="*/ 33 w 47"/>
                  <a:gd name="T3" fmla="*/ 0 h 49"/>
                  <a:gd name="T4" fmla="*/ 0 w 47"/>
                  <a:gd name="T5" fmla="*/ 34 h 49"/>
                  <a:gd name="T6" fmla="*/ 15 w 47"/>
                  <a:gd name="T7" fmla="*/ 49 h 49"/>
                  <a:gd name="T8" fmla="*/ 47 w 47"/>
                  <a:gd name="T9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47" y="14"/>
                    </a:moveTo>
                    <a:lnTo>
                      <a:pt x="33" y="0"/>
                    </a:lnTo>
                    <a:lnTo>
                      <a:pt x="0" y="34"/>
                    </a:lnTo>
                    <a:lnTo>
                      <a:pt x="15" y="49"/>
                    </a:lnTo>
                    <a:lnTo>
                      <a:pt x="4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îślïḓ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F70FE50-6886-4AA4-A4EA-7B711DFF420F}"/>
                  </a:ext>
                </a:extLst>
              </p:cNvPr>
              <p:cNvSpPr/>
              <p:nvPr/>
            </p:nvSpPr>
            <p:spPr bwMode="auto">
              <a:xfrm>
                <a:off x="8051801" y="3603625"/>
                <a:ext cx="7461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9" name="íṥ1i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5850BB9-FC4A-4B4B-BBA5-3BE6997667F2}"/>
                  </a:ext>
                </a:extLst>
              </p:cNvPr>
              <p:cNvSpPr/>
              <p:nvPr/>
            </p:nvSpPr>
            <p:spPr bwMode="auto">
              <a:xfrm>
                <a:off x="7988301" y="3738563"/>
                <a:ext cx="74613" cy="76200"/>
              </a:xfrm>
              <a:custGeom>
                <a:avLst/>
                <a:gdLst>
                  <a:gd name="T0" fmla="*/ 0 w 47"/>
                  <a:gd name="T1" fmla="*/ 15 h 48"/>
                  <a:gd name="T2" fmla="*/ 33 w 47"/>
                  <a:gd name="T3" fmla="*/ 48 h 48"/>
                  <a:gd name="T4" fmla="*/ 47 w 47"/>
                  <a:gd name="T5" fmla="*/ 33 h 48"/>
                  <a:gd name="T6" fmla="*/ 15 w 47"/>
                  <a:gd name="T7" fmla="*/ 0 h 48"/>
                  <a:gd name="T8" fmla="*/ 0 w 47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8">
                    <a:moveTo>
                      <a:pt x="0" y="15"/>
                    </a:moveTo>
                    <a:lnTo>
                      <a:pt x="33" y="48"/>
                    </a:lnTo>
                    <a:lnTo>
                      <a:pt x="47" y="33"/>
                    </a:lnTo>
                    <a:lnTo>
                      <a:pt x="15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0" name="íŝḷiḍ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02B1370-72C3-4C40-BE2D-B83496DA5009}"/>
                  </a:ext>
                </a:extLst>
              </p:cNvPr>
              <p:cNvSpPr/>
              <p:nvPr/>
            </p:nvSpPr>
            <p:spPr bwMode="auto">
              <a:xfrm>
                <a:off x="7424738" y="3175000"/>
                <a:ext cx="889000" cy="889000"/>
              </a:xfrm>
              <a:custGeom>
                <a:avLst/>
                <a:gdLst>
                  <a:gd name="T0" fmla="*/ 155 w 309"/>
                  <a:gd name="T1" fmla="*/ 0 h 309"/>
                  <a:gd name="T2" fmla="*/ 0 w 309"/>
                  <a:gd name="T3" fmla="*/ 155 h 309"/>
                  <a:gd name="T4" fmla="*/ 155 w 309"/>
                  <a:gd name="T5" fmla="*/ 309 h 309"/>
                  <a:gd name="T6" fmla="*/ 309 w 309"/>
                  <a:gd name="T7" fmla="*/ 155 h 309"/>
                  <a:gd name="T8" fmla="*/ 155 w 309"/>
                  <a:gd name="T9" fmla="*/ 0 h 309"/>
                  <a:gd name="T10" fmla="*/ 155 w 309"/>
                  <a:gd name="T11" fmla="*/ 253 h 309"/>
                  <a:gd name="T12" fmla="*/ 56 w 309"/>
                  <a:gd name="T13" fmla="*/ 155 h 309"/>
                  <a:gd name="T14" fmla="*/ 155 w 309"/>
                  <a:gd name="T15" fmla="*/ 57 h 309"/>
                  <a:gd name="T16" fmla="*/ 253 w 309"/>
                  <a:gd name="T17" fmla="*/ 155 h 309"/>
                  <a:gd name="T18" fmla="*/ 155 w 309"/>
                  <a:gd name="T19" fmla="*/ 253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155" y="0"/>
                    </a:moveTo>
                    <a:cubicBezTo>
                      <a:pt x="69" y="0"/>
                      <a:pt x="0" y="70"/>
                      <a:pt x="0" y="155"/>
                    </a:cubicBezTo>
                    <a:cubicBezTo>
                      <a:pt x="0" y="240"/>
                      <a:pt x="69" y="309"/>
                      <a:pt x="155" y="309"/>
                    </a:cubicBezTo>
                    <a:cubicBezTo>
                      <a:pt x="240" y="309"/>
                      <a:pt x="309" y="240"/>
                      <a:pt x="309" y="155"/>
                    </a:cubicBezTo>
                    <a:cubicBezTo>
                      <a:pt x="309" y="70"/>
                      <a:pt x="240" y="0"/>
                      <a:pt x="155" y="0"/>
                    </a:cubicBezTo>
                    <a:close/>
                    <a:moveTo>
                      <a:pt x="155" y="253"/>
                    </a:moveTo>
                    <a:cubicBezTo>
                      <a:pt x="100" y="253"/>
                      <a:pt x="56" y="209"/>
                      <a:pt x="56" y="155"/>
                    </a:cubicBezTo>
                    <a:cubicBezTo>
                      <a:pt x="56" y="101"/>
                      <a:pt x="100" y="57"/>
                      <a:pt x="155" y="57"/>
                    </a:cubicBezTo>
                    <a:cubicBezTo>
                      <a:pt x="209" y="57"/>
                      <a:pt x="253" y="101"/>
                      <a:pt x="253" y="155"/>
                    </a:cubicBezTo>
                    <a:cubicBezTo>
                      <a:pt x="253" y="209"/>
                      <a:pt x="209" y="253"/>
                      <a:pt x="155" y="2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1" name="íSḷî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6AD9321-48C4-4256-BA3F-AF0AF05B360D}"/>
                  </a:ext>
                </a:extLst>
              </p:cNvPr>
              <p:cNvSpPr/>
              <p:nvPr/>
            </p:nvSpPr>
            <p:spPr bwMode="auto">
              <a:xfrm>
                <a:off x="7853363" y="3805238"/>
                <a:ext cx="31750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2" name="îsḻiḑ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46935F-C265-421B-8D38-10C9262D7612}"/>
                  </a:ext>
                </a:extLst>
              </p:cNvPr>
              <p:cNvSpPr/>
              <p:nvPr/>
            </p:nvSpPr>
            <p:spPr bwMode="auto">
              <a:xfrm>
                <a:off x="7800976" y="3514725"/>
                <a:ext cx="182563" cy="131763"/>
              </a:xfrm>
              <a:custGeom>
                <a:avLst/>
                <a:gdLst>
                  <a:gd name="T0" fmla="*/ 46 w 115"/>
                  <a:gd name="T1" fmla="*/ 54 h 83"/>
                  <a:gd name="T2" fmla="*/ 15 w 115"/>
                  <a:gd name="T3" fmla="*/ 25 h 83"/>
                  <a:gd name="T4" fmla="*/ 0 w 115"/>
                  <a:gd name="T5" fmla="*/ 40 h 83"/>
                  <a:gd name="T6" fmla="*/ 46 w 115"/>
                  <a:gd name="T7" fmla="*/ 83 h 83"/>
                  <a:gd name="T8" fmla="*/ 115 w 115"/>
                  <a:gd name="T9" fmla="*/ 15 h 83"/>
                  <a:gd name="T10" fmla="*/ 100 w 115"/>
                  <a:gd name="T11" fmla="*/ 0 h 83"/>
                  <a:gd name="T12" fmla="*/ 46 w 115"/>
                  <a:gd name="T13" fmla="*/ 5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3">
                    <a:moveTo>
                      <a:pt x="46" y="54"/>
                    </a:moveTo>
                    <a:lnTo>
                      <a:pt x="15" y="25"/>
                    </a:lnTo>
                    <a:lnTo>
                      <a:pt x="0" y="40"/>
                    </a:lnTo>
                    <a:lnTo>
                      <a:pt x="46" y="83"/>
                    </a:lnTo>
                    <a:lnTo>
                      <a:pt x="115" y="15"/>
                    </a:lnTo>
                    <a:lnTo>
                      <a:pt x="100" y="0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8" name="íśli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0A4596-1790-4740-B5D5-7BFCFC2832E6}"/>
                </a:ext>
              </a:extLst>
            </p:cNvPr>
            <p:cNvGrpSpPr/>
            <p:nvPr/>
          </p:nvGrpSpPr>
          <p:grpSpPr>
            <a:xfrm>
              <a:off x="6456568" y="4380862"/>
              <a:ext cx="580672" cy="580817"/>
              <a:chOff x="6951663" y="4173538"/>
              <a:chExt cx="887413" cy="887413"/>
            </a:xfrm>
            <a:solidFill>
              <a:schemeClr val="accent3"/>
            </a:solidFill>
          </p:grpSpPr>
          <p:sp>
            <p:nvSpPr>
              <p:cNvPr id="322" name="îṥļi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0A20FE3-DE4F-429D-966C-0559A180CD63}"/>
                  </a:ext>
                </a:extLst>
              </p:cNvPr>
              <p:cNvSpPr/>
              <p:nvPr/>
            </p:nvSpPr>
            <p:spPr bwMode="auto">
              <a:xfrm>
                <a:off x="7597776" y="4640263"/>
                <a:ext cx="77788" cy="114300"/>
              </a:xfrm>
              <a:custGeom>
                <a:avLst/>
                <a:gdLst>
                  <a:gd name="T0" fmla="*/ 9 w 27"/>
                  <a:gd name="T1" fmla="*/ 0 h 40"/>
                  <a:gd name="T2" fmla="*/ 9 w 27"/>
                  <a:gd name="T3" fmla="*/ 0 h 40"/>
                  <a:gd name="T4" fmla="*/ 0 w 27"/>
                  <a:gd name="T5" fmla="*/ 39 h 40"/>
                  <a:gd name="T6" fmla="*/ 6 w 27"/>
                  <a:gd name="T7" fmla="*/ 40 h 40"/>
                  <a:gd name="T8" fmla="*/ 27 w 27"/>
                  <a:gd name="T9" fmla="*/ 20 h 40"/>
                  <a:gd name="T10" fmla="*/ 9 w 27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40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14"/>
                      <a:pt x="6" y="27"/>
                      <a:pt x="0" y="39"/>
                    </a:cubicBezTo>
                    <a:cubicBezTo>
                      <a:pt x="2" y="40"/>
                      <a:pt x="4" y="40"/>
                      <a:pt x="6" y="40"/>
                    </a:cubicBezTo>
                    <a:cubicBezTo>
                      <a:pt x="17" y="40"/>
                      <a:pt x="27" y="31"/>
                      <a:pt x="27" y="20"/>
                    </a:cubicBezTo>
                    <a:cubicBezTo>
                      <a:pt x="27" y="10"/>
                      <a:pt x="19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išľïd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1815E29-D008-447F-97E4-3496BA3126EC}"/>
                  </a:ext>
                </a:extLst>
              </p:cNvPr>
              <p:cNvSpPr/>
              <p:nvPr/>
            </p:nvSpPr>
            <p:spPr bwMode="auto">
              <a:xfrm>
                <a:off x="6951663" y="4173538"/>
                <a:ext cx="887413" cy="887413"/>
              </a:xfrm>
              <a:custGeom>
                <a:avLst/>
                <a:gdLst>
                  <a:gd name="T0" fmla="*/ 154 w 308"/>
                  <a:gd name="T1" fmla="*/ 0 h 308"/>
                  <a:gd name="T2" fmla="*/ 0 w 308"/>
                  <a:gd name="T3" fmla="*/ 154 h 308"/>
                  <a:gd name="T4" fmla="*/ 154 w 308"/>
                  <a:gd name="T5" fmla="*/ 308 h 308"/>
                  <a:gd name="T6" fmla="*/ 308 w 308"/>
                  <a:gd name="T7" fmla="*/ 154 h 308"/>
                  <a:gd name="T8" fmla="*/ 154 w 308"/>
                  <a:gd name="T9" fmla="*/ 0 h 308"/>
                  <a:gd name="T10" fmla="*/ 165 w 308"/>
                  <a:gd name="T11" fmla="*/ 62 h 308"/>
                  <a:gd name="T12" fmla="*/ 174 w 308"/>
                  <a:gd name="T13" fmla="*/ 77 h 308"/>
                  <a:gd name="T14" fmla="*/ 174 w 308"/>
                  <a:gd name="T15" fmla="*/ 90 h 308"/>
                  <a:gd name="T16" fmla="*/ 182 w 308"/>
                  <a:gd name="T17" fmla="*/ 107 h 308"/>
                  <a:gd name="T18" fmla="*/ 169 w 308"/>
                  <a:gd name="T19" fmla="*/ 136 h 308"/>
                  <a:gd name="T20" fmla="*/ 164 w 308"/>
                  <a:gd name="T21" fmla="*/ 120 h 308"/>
                  <a:gd name="T22" fmla="*/ 156 w 308"/>
                  <a:gd name="T23" fmla="*/ 91 h 308"/>
                  <a:gd name="T24" fmla="*/ 165 w 308"/>
                  <a:gd name="T25" fmla="*/ 62 h 308"/>
                  <a:gd name="T26" fmla="*/ 117 w 308"/>
                  <a:gd name="T27" fmla="*/ 62 h 308"/>
                  <a:gd name="T28" fmla="*/ 125 w 308"/>
                  <a:gd name="T29" fmla="*/ 77 h 308"/>
                  <a:gd name="T30" fmla="*/ 126 w 308"/>
                  <a:gd name="T31" fmla="*/ 90 h 308"/>
                  <a:gd name="T32" fmla="*/ 134 w 308"/>
                  <a:gd name="T33" fmla="*/ 107 h 308"/>
                  <a:gd name="T34" fmla="*/ 120 w 308"/>
                  <a:gd name="T35" fmla="*/ 136 h 308"/>
                  <a:gd name="T36" fmla="*/ 116 w 308"/>
                  <a:gd name="T37" fmla="*/ 120 h 308"/>
                  <a:gd name="T38" fmla="*/ 108 w 308"/>
                  <a:gd name="T39" fmla="*/ 91 h 308"/>
                  <a:gd name="T40" fmla="*/ 117 w 308"/>
                  <a:gd name="T41" fmla="*/ 62 h 308"/>
                  <a:gd name="T42" fmla="*/ 230 w 308"/>
                  <a:gd name="T43" fmla="*/ 218 h 308"/>
                  <a:gd name="T44" fmla="*/ 215 w 308"/>
                  <a:gd name="T45" fmla="*/ 215 h 308"/>
                  <a:gd name="T46" fmla="*/ 147 w 308"/>
                  <a:gd name="T47" fmla="*/ 247 h 308"/>
                  <a:gd name="T48" fmla="*/ 62 w 308"/>
                  <a:gd name="T49" fmla="*/ 162 h 308"/>
                  <a:gd name="T50" fmla="*/ 63 w 308"/>
                  <a:gd name="T51" fmla="*/ 146 h 308"/>
                  <a:gd name="T52" fmla="*/ 232 w 308"/>
                  <a:gd name="T53" fmla="*/ 146 h 308"/>
                  <a:gd name="T54" fmla="*/ 232 w 308"/>
                  <a:gd name="T55" fmla="*/ 146 h 308"/>
                  <a:gd name="T56" fmla="*/ 266 w 308"/>
                  <a:gd name="T57" fmla="*/ 182 h 308"/>
                  <a:gd name="T58" fmla="*/ 230 w 308"/>
                  <a:gd name="T59" fmla="*/ 21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cubicBezTo>
                      <a:pt x="69" y="0"/>
                      <a:pt x="0" y="69"/>
                      <a:pt x="0" y="154"/>
                    </a:cubicBezTo>
                    <a:cubicBezTo>
                      <a:pt x="0" y="239"/>
                      <a:pt x="69" y="308"/>
                      <a:pt x="154" y="308"/>
                    </a:cubicBezTo>
                    <a:cubicBezTo>
                      <a:pt x="239" y="308"/>
                      <a:pt x="308" y="239"/>
                      <a:pt x="308" y="154"/>
                    </a:cubicBezTo>
                    <a:cubicBezTo>
                      <a:pt x="308" y="69"/>
                      <a:pt x="239" y="0"/>
                      <a:pt x="154" y="0"/>
                    </a:cubicBezTo>
                    <a:close/>
                    <a:moveTo>
                      <a:pt x="165" y="62"/>
                    </a:moveTo>
                    <a:cubicBezTo>
                      <a:pt x="174" y="56"/>
                      <a:pt x="183" y="71"/>
                      <a:pt x="174" y="77"/>
                    </a:cubicBezTo>
                    <a:cubicBezTo>
                      <a:pt x="169" y="79"/>
                      <a:pt x="172" y="86"/>
                      <a:pt x="174" y="90"/>
                    </a:cubicBezTo>
                    <a:cubicBezTo>
                      <a:pt x="177" y="95"/>
                      <a:pt x="181" y="101"/>
                      <a:pt x="182" y="107"/>
                    </a:cubicBezTo>
                    <a:cubicBezTo>
                      <a:pt x="185" y="119"/>
                      <a:pt x="181" y="132"/>
                      <a:pt x="169" y="136"/>
                    </a:cubicBezTo>
                    <a:cubicBezTo>
                      <a:pt x="158" y="140"/>
                      <a:pt x="153" y="123"/>
                      <a:pt x="164" y="120"/>
                    </a:cubicBezTo>
                    <a:cubicBezTo>
                      <a:pt x="172" y="117"/>
                      <a:pt x="157" y="95"/>
                      <a:pt x="156" y="91"/>
                    </a:cubicBezTo>
                    <a:cubicBezTo>
                      <a:pt x="152" y="80"/>
                      <a:pt x="154" y="68"/>
                      <a:pt x="165" y="62"/>
                    </a:cubicBezTo>
                    <a:close/>
                    <a:moveTo>
                      <a:pt x="117" y="62"/>
                    </a:moveTo>
                    <a:cubicBezTo>
                      <a:pt x="126" y="56"/>
                      <a:pt x="135" y="71"/>
                      <a:pt x="125" y="77"/>
                    </a:cubicBezTo>
                    <a:cubicBezTo>
                      <a:pt x="121" y="79"/>
                      <a:pt x="124" y="86"/>
                      <a:pt x="126" y="90"/>
                    </a:cubicBezTo>
                    <a:cubicBezTo>
                      <a:pt x="129" y="95"/>
                      <a:pt x="133" y="101"/>
                      <a:pt x="134" y="107"/>
                    </a:cubicBezTo>
                    <a:cubicBezTo>
                      <a:pt x="137" y="119"/>
                      <a:pt x="133" y="132"/>
                      <a:pt x="120" y="136"/>
                    </a:cubicBezTo>
                    <a:cubicBezTo>
                      <a:pt x="110" y="140"/>
                      <a:pt x="105" y="123"/>
                      <a:pt x="116" y="120"/>
                    </a:cubicBezTo>
                    <a:cubicBezTo>
                      <a:pt x="124" y="117"/>
                      <a:pt x="109" y="95"/>
                      <a:pt x="108" y="91"/>
                    </a:cubicBezTo>
                    <a:cubicBezTo>
                      <a:pt x="104" y="80"/>
                      <a:pt x="106" y="68"/>
                      <a:pt x="117" y="62"/>
                    </a:cubicBezTo>
                    <a:close/>
                    <a:moveTo>
                      <a:pt x="230" y="218"/>
                    </a:moveTo>
                    <a:cubicBezTo>
                      <a:pt x="225" y="218"/>
                      <a:pt x="219" y="217"/>
                      <a:pt x="215" y="215"/>
                    </a:cubicBezTo>
                    <a:cubicBezTo>
                      <a:pt x="199" y="235"/>
                      <a:pt x="175" y="247"/>
                      <a:pt x="147" y="247"/>
                    </a:cubicBezTo>
                    <a:cubicBezTo>
                      <a:pt x="100" y="247"/>
                      <a:pt x="62" y="209"/>
                      <a:pt x="62" y="162"/>
                    </a:cubicBezTo>
                    <a:cubicBezTo>
                      <a:pt x="62" y="156"/>
                      <a:pt x="62" y="151"/>
                      <a:pt x="6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51" y="147"/>
                      <a:pt x="266" y="162"/>
                      <a:pt x="266" y="182"/>
                    </a:cubicBezTo>
                    <a:cubicBezTo>
                      <a:pt x="266" y="202"/>
                      <a:pt x="250" y="218"/>
                      <a:pt x="2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9" name="ïş1î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2FD4610-8B13-4A94-9D80-7C8ABCA4732F}"/>
                </a:ext>
              </a:extLst>
            </p:cNvPr>
            <p:cNvGrpSpPr/>
            <p:nvPr/>
          </p:nvGrpSpPr>
          <p:grpSpPr>
            <a:xfrm>
              <a:off x="5052132" y="4364227"/>
              <a:ext cx="585862" cy="583931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319" name="îṣḷíḍ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AB6ECF3-8A96-4136-9A7C-4041E7DA6BF6}"/>
                  </a:ext>
                </a:extLst>
              </p:cNvPr>
              <p:cNvSpPr/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ṩli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A71B04-0A2E-496F-BC5A-B228D222F878}"/>
                  </a:ext>
                </a:extLst>
              </p:cNvPr>
              <p:cNvSpPr/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ïšļîḋ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3C265AB-241C-4599-B889-E75B123166FA}"/>
                  </a:ext>
                </a:extLst>
              </p:cNvPr>
              <p:cNvSpPr/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0" name="íśḻi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8DECD32-D57B-418B-AE2F-139715787D02}"/>
                </a:ext>
              </a:extLst>
            </p:cNvPr>
            <p:cNvSpPr/>
            <p:nvPr/>
          </p:nvSpPr>
          <p:spPr bwMode="auto">
            <a:xfrm>
              <a:off x="5404340" y="4010499"/>
              <a:ext cx="266348" cy="211378"/>
            </a:xfrm>
            <a:custGeom>
              <a:avLst/>
              <a:gdLst>
                <a:gd name="T0" fmla="*/ 141 w 141"/>
                <a:gd name="T1" fmla="*/ 41 h 112"/>
                <a:gd name="T2" fmla="*/ 127 w 141"/>
                <a:gd name="T3" fmla="*/ 26 h 112"/>
                <a:gd name="T4" fmla="*/ 114 w 141"/>
                <a:gd name="T5" fmla="*/ 0 h 112"/>
                <a:gd name="T6" fmla="*/ 28 w 141"/>
                <a:gd name="T7" fmla="*/ 0 h 112"/>
                <a:gd name="T8" fmla="*/ 14 w 141"/>
                <a:gd name="T9" fmla="*/ 26 h 112"/>
                <a:gd name="T10" fmla="*/ 0 w 141"/>
                <a:gd name="T11" fmla="*/ 41 h 112"/>
                <a:gd name="T12" fmla="*/ 0 w 141"/>
                <a:gd name="T13" fmla="*/ 86 h 112"/>
                <a:gd name="T14" fmla="*/ 0 w 141"/>
                <a:gd name="T15" fmla="*/ 90 h 112"/>
                <a:gd name="T16" fmla="*/ 0 w 141"/>
                <a:gd name="T17" fmla="*/ 106 h 112"/>
                <a:gd name="T18" fmla="*/ 7 w 141"/>
                <a:gd name="T19" fmla="*/ 112 h 112"/>
                <a:gd name="T20" fmla="*/ 27 w 141"/>
                <a:gd name="T21" fmla="*/ 112 h 112"/>
                <a:gd name="T22" fmla="*/ 34 w 141"/>
                <a:gd name="T23" fmla="*/ 106 h 112"/>
                <a:gd name="T24" fmla="*/ 34 w 141"/>
                <a:gd name="T25" fmla="*/ 90 h 112"/>
                <a:gd name="T26" fmla="*/ 108 w 141"/>
                <a:gd name="T27" fmla="*/ 90 h 112"/>
                <a:gd name="T28" fmla="*/ 108 w 141"/>
                <a:gd name="T29" fmla="*/ 106 h 112"/>
                <a:gd name="T30" fmla="*/ 114 w 141"/>
                <a:gd name="T31" fmla="*/ 112 h 112"/>
                <a:gd name="T32" fmla="*/ 135 w 141"/>
                <a:gd name="T33" fmla="*/ 112 h 112"/>
                <a:gd name="T34" fmla="*/ 141 w 141"/>
                <a:gd name="T35" fmla="*/ 106 h 112"/>
                <a:gd name="T36" fmla="*/ 141 w 141"/>
                <a:gd name="T37" fmla="*/ 90 h 112"/>
                <a:gd name="T38" fmla="*/ 141 w 141"/>
                <a:gd name="T39" fmla="*/ 41 h 112"/>
                <a:gd name="T40" fmla="*/ 35 w 141"/>
                <a:gd name="T41" fmla="*/ 10 h 112"/>
                <a:gd name="T42" fmla="*/ 106 w 141"/>
                <a:gd name="T43" fmla="*/ 10 h 112"/>
                <a:gd name="T44" fmla="*/ 118 w 141"/>
                <a:gd name="T45" fmla="*/ 32 h 112"/>
                <a:gd name="T46" fmla="*/ 24 w 141"/>
                <a:gd name="T47" fmla="*/ 32 h 112"/>
                <a:gd name="T48" fmla="*/ 35 w 141"/>
                <a:gd name="T49" fmla="*/ 10 h 112"/>
                <a:gd name="T50" fmla="*/ 41 w 141"/>
                <a:gd name="T51" fmla="*/ 79 h 112"/>
                <a:gd name="T52" fmla="*/ 13 w 141"/>
                <a:gd name="T53" fmla="*/ 79 h 112"/>
                <a:gd name="T54" fmla="*/ 13 w 141"/>
                <a:gd name="T55" fmla="*/ 64 h 112"/>
                <a:gd name="T56" fmla="*/ 41 w 141"/>
                <a:gd name="T57" fmla="*/ 64 h 112"/>
                <a:gd name="T58" fmla="*/ 41 w 141"/>
                <a:gd name="T59" fmla="*/ 79 h 112"/>
                <a:gd name="T60" fmla="*/ 129 w 141"/>
                <a:gd name="T61" fmla="*/ 79 h 112"/>
                <a:gd name="T62" fmla="*/ 100 w 141"/>
                <a:gd name="T63" fmla="*/ 79 h 112"/>
                <a:gd name="T64" fmla="*/ 100 w 141"/>
                <a:gd name="T65" fmla="*/ 64 h 112"/>
                <a:gd name="T66" fmla="*/ 129 w 141"/>
                <a:gd name="T67" fmla="*/ 64 h 112"/>
                <a:gd name="T68" fmla="*/ 129 w 141"/>
                <a:gd name="T69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112">
                  <a:moveTo>
                    <a:pt x="141" y="41"/>
                  </a:moveTo>
                  <a:cubicBezTo>
                    <a:pt x="127" y="26"/>
                    <a:pt x="127" y="26"/>
                    <a:pt x="127" y="2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0"/>
                    <a:pt x="3" y="112"/>
                    <a:pt x="7" y="112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31" y="112"/>
                    <a:pt x="34" y="110"/>
                    <a:pt x="34" y="106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108" y="110"/>
                    <a:pt x="111" y="112"/>
                    <a:pt x="11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8" y="112"/>
                    <a:pt x="141" y="110"/>
                    <a:pt x="141" y="106"/>
                  </a:cubicBezTo>
                  <a:cubicBezTo>
                    <a:pt x="141" y="90"/>
                    <a:pt x="141" y="90"/>
                    <a:pt x="141" y="90"/>
                  </a:cubicBezTo>
                  <a:lnTo>
                    <a:pt x="141" y="41"/>
                  </a:lnTo>
                  <a:close/>
                  <a:moveTo>
                    <a:pt x="35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35" y="10"/>
                  </a:lnTo>
                  <a:close/>
                  <a:moveTo>
                    <a:pt x="41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41" y="64"/>
                    <a:pt x="41" y="64"/>
                    <a:pt x="41" y="64"/>
                  </a:cubicBezTo>
                  <a:lnTo>
                    <a:pt x="41" y="79"/>
                  </a:lnTo>
                  <a:close/>
                  <a:moveTo>
                    <a:pt x="129" y="79"/>
                  </a:moveTo>
                  <a:cubicBezTo>
                    <a:pt x="100" y="79"/>
                    <a:pt x="100" y="79"/>
                    <a:pt x="100" y="79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29" y="64"/>
                    <a:pt x="129" y="64"/>
                    <a:pt x="129" y="64"/>
                  </a:cubicBezTo>
                  <a:lnTo>
                    <a:pt x="129" y="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1" name="íṥḷ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B9E54D8-41E2-40C4-8463-3574B1677827}"/>
                </a:ext>
              </a:extLst>
            </p:cNvPr>
            <p:cNvGrpSpPr/>
            <p:nvPr/>
          </p:nvGrpSpPr>
          <p:grpSpPr>
            <a:xfrm>
              <a:off x="6452199" y="4080702"/>
              <a:ext cx="284691" cy="185057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314" name="i$1ï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C32FBC8-3B75-4EA1-B96E-7F7EB4633371}"/>
                  </a:ext>
                </a:extLst>
              </p:cNvPr>
              <p:cNvSpPr/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íṡ1í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687A5CE-498E-4CF5-A58B-93DBAF33206A}"/>
                  </a:ext>
                </a:extLst>
              </p:cNvPr>
              <p:cNvSpPr/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śḷî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BB21C6B-F371-43AF-8816-2A77FF3D738D}"/>
                  </a:ext>
                </a:extLst>
              </p:cNvPr>
              <p:cNvSpPr/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ṩľï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36804F8-3D1D-4A71-A972-6BF98027F9A0}"/>
                  </a:ext>
                </a:extLst>
              </p:cNvPr>
              <p:cNvSpPr/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ṩļï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C6F106B-4397-4FC6-B0D2-57143C8C986D}"/>
                  </a:ext>
                </a:extLst>
              </p:cNvPr>
              <p:cNvSpPr/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2" name="ï$ľí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36F58CE-DEEB-42C9-93F1-7B173974C9CD}"/>
                </a:ext>
              </a:extLst>
            </p:cNvPr>
            <p:cNvGrpSpPr/>
            <p:nvPr/>
          </p:nvGrpSpPr>
          <p:grpSpPr>
            <a:xfrm>
              <a:off x="5409922" y="3630814"/>
              <a:ext cx="325360" cy="223344"/>
              <a:chOff x="5070476" y="2692400"/>
              <a:chExt cx="647700" cy="44450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312" name="îṥ1í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9F04B25-87E5-4A2F-9C62-330DCE73265D}"/>
                  </a:ext>
                </a:extLst>
              </p:cNvPr>
              <p:cNvSpPr/>
              <p:nvPr/>
            </p:nvSpPr>
            <p:spPr bwMode="auto">
              <a:xfrm>
                <a:off x="5070476" y="3076575"/>
                <a:ext cx="647700" cy="60325"/>
              </a:xfrm>
              <a:custGeom>
                <a:avLst/>
                <a:gdLst>
                  <a:gd name="T0" fmla="*/ 408 w 408"/>
                  <a:gd name="T1" fmla="*/ 0 h 38"/>
                  <a:gd name="T2" fmla="*/ 0 w 408"/>
                  <a:gd name="T3" fmla="*/ 0 h 38"/>
                  <a:gd name="T4" fmla="*/ 0 w 408"/>
                  <a:gd name="T5" fmla="*/ 38 h 38"/>
                  <a:gd name="T6" fmla="*/ 408 w 408"/>
                  <a:gd name="T7" fmla="*/ 38 h 38"/>
                  <a:gd name="T8" fmla="*/ 408 w 408"/>
                  <a:gd name="T9" fmla="*/ 0 h 38"/>
                  <a:gd name="T10" fmla="*/ 389 w 408"/>
                  <a:gd name="T11" fmla="*/ 24 h 38"/>
                  <a:gd name="T12" fmla="*/ 355 w 408"/>
                  <a:gd name="T13" fmla="*/ 24 h 38"/>
                  <a:gd name="T14" fmla="*/ 355 w 408"/>
                  <a:gd name="T15" fmla="*/ 14 h 38"/>
                  <a:gd name="T16" fmla="*/ 389 w 408"/>
                  <a:gd name="T17" fmla="*/ 14 h 38"/>
                  <a:gd name="T18" fmla="*/ 389 w 408"/>
                  <a:gd name="T1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8" h="38">
                    <a:moveTo>
                      <a:pt x="408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408" y="38"/>
                    </a:lnTo>
                    <a:lnTo>
                      <a:pt x="408" y="0"/>
                    </a:lnTo>
                    <a:close/>
                    <a:moveTo>
                      <a:pt x="389" y="24"/>
                    </a:moveTo>
                    <a:lnTo>
                      <a:pt x="355" y="24"/>
                    </a:lnTo>
                    <a:lnTo>
                      <a:pt x="355" y="14"/>
                    </a:lnTo>
                    <a:lnTo>
                      <a:pt x="389" y="14"/>
                    </a:lnTo>
                    <a:lnTo>
                      <a:pt x="38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iṧľ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BEF135B-12EE-4107-ABFF-DC1909E4F5D9}"/>
                  </a:ext>
                </a:extLst>
              </p:cNvPr>
              <p:cNvSpPr/>
              <p:nvPr/>
            </p:nvSpPr>
            <p:spPr bwMode="auto">
              <a:xfrm>
                <a:off x="5100638" y="2692400"/>
                <a:ext cx="587375" cy="365125"/>
              </a:xfrm>
              <a:custGeom>
                <a:avLst/>
                <a:gdLst>
                  <a:gd name="T0" fmla="*/ 370 w 370"/>
                  <a:gd name="T1" fmla="*/ 0 h 230"/>
                  <a:gd name="T2" fmla="*/ 0 w 370"/>
                  <a:gd name="T3" fmla="*/ 0 h 230"/>
                  <a:gd name="T4" fmla="*/ 0 w 370"/>
                  <a:gd name="T5" fmla="*/ 230 h 230"/>
                  <a:gd name="T6" fmla="*/ 370 w 370"/>
                  <a:gd name="T7" fmla="*/ 230 h 230"/>
                  <a:gd name="T8" fmla="*/ 370 w 370"/>
                  <a:gd name="T9" fmla="*/ 0 h 230"/>
                  <a:gd name="T10" fmla="*/ 329 w 370"/>
                  <a:gd name="T11" fmla="*/ 197 h 230"/>
                  <a:gd name="T12" fmla="*/ 41 w 370"/>
                  <a:gd name="T13" fmla="*/ 197 h 230"/>
                  <a:gd name="T14" fmla="*/ 41 w 370"/>
                  <a:gd name="T15" fmla="*/ 34 h 230"/>
                  <a:gd name="T16" fmla="*/ 329 w 370"/>
                  <a:gd name="T17" fmla="*/ 34 h 230"/>
                  <a:gd name="T18" fmla="*/ 329 w 370"/>
                  <a:gd name="T19" fmla="*/ 19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0" h="230">
                    <a:moveTo>
                      <a:pt x="370" y="0"/>
                    </a:moveTo>
                    <a:lnTo>
                      <a:pt x="0" y="0"/>
                    </a:lnTo>
                    <a:lnTo>
                      <a:pt x="0" y="230"/>
                    </a:lnTo>
                    <a:lnTo>
                      <a:pt x="370" y="230"/>
                    </a:lnTo>
                    <a:lnTo>
                      <a:pt x="370" y="0"/>
                    </a:lnTo>
                    <a:close/>
                    <a:moveTo>
                      <a:pt x="329" y="197"/>
                    </a:moveTo>
                    <a:lnTo>
                      <a:pt x="41" y="197"/>
                    </a:lnTo>
                    <a:lnTo>
                      <a:pt x="41" y="34"/>
                    </a:lnTo>
                    <a:lnTo>
                      <a:pt x="329" y="34"/>
                    </a:lnTo>
                    <a:lnTo>
                      <a:pt x="329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3" name="îṣḻ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41E1BA0-9AAE-40DA-B1F3-C9CF662646EC}"/>
                </a:ext>
              </a:extLst>
            </p:cNvPr>
            <p:cNvSpPr/>
            <p:nvPr/>
          </p:nvSpPr>
          <p:spPr bwMode="auto">
            <a:xfrm>
              <a:off x="6274356" y="4307226"/>
              <a:ext cx="224880" cy="245678"/>
            </a:xfrm>
            <a:custGeom>
              <a:avLst/>
              <a:gdLst>
                <a:gd name="T0" fmla="*/ 147 w 282"/>
                <a:gd name="T1" fmla="*/ 0 h 308"/>
                <a:gd name="T2" fmla="*/ 145 w 282"/>
                <a:gd name="T3" fmla="*/ 2 h 308"/>
                <a:gd name="T4" fmla="*/ 3 w 282"/>
                <a:gd name="T5" fmla="*/ 218 h 308"/>
                <a:gd name="T6" fmla="*/ 0 w 282"/>
                <a:gd name="T7" fmla="*/ 218 h 308"/>
                <a:gd name="T8" fmla="*/ 3 w 282"/>
                <a:gd name="T9" fmla="*/ 220 h 308"/>
                <a:gd name="T10" fmla="*/ 133 w 282"/>
                <a:gd name="T11" fmla="*/ 308 h 308"/>
                <a:gd name="T12" fmla="*/ 135 w 282"/>
                <a:gd name="T13" fmla="*/ 308 h 308"/>
                <a:gd name="T14" fmla="*/ 135 w 282"/>
                <a:gd name="T15" fmla="*/ 308 h 308"/>
                <a:gd name="T16" fmla="*/ 280 w 282"/>
                <a:gd name="T17" fmla="*/ 92 h 308"/>
                <a:gd name="T18" fmla="*/ 282 w 282"/>
                <a:gd name="T19" fmla="*/ 90 h 308"/>
                <a:gd name="T20" fmla="*/ 280 w 282"/>
                <a:gd name="T21" fmla="*/ 90 h 308"/>
                <a:gd name="T22" fmla="*/ 249 w 282"/>
                <a:gd name="T23" fmla="*/ 68 h 308"/>
                <a:gd name="T24" fmla="*/ 263 w 282"/>
                <a:gd name="T25" fmla="*/ 47 h 308"/>
                <a:gd name="T26" fmla="*/ 263 w 282"/>
                <a:gd name="T27" fmla="*/ 45 h 308"/>
                <a:gd name="T28" fmla="*/ 263 w 282"/>
                <a:gd name="T29" fmla="*/ 45 h 308"/>
                <a:gd name="T30" fmla="*/ 197 w 282"/>
                <a:gd name="T31" fmla="*/ 0 h 308"/>
                <a:gd name="T32" fmla="*/ 195 w 282"/>
                <a:gd name="T33" fmla="*/ 0 h 308"/>
                <a:gd name="T34" fmla="*/ 195 w 282"/>
                <a:gd name="T35" fmla="*/ 0 h 308"/>
                <a:gd name="T36" fmla="*/ 180 w 282"/>
                <a:gd name="T37" fmla="*/ 24 h 308"/>
                <a:gd name="T38" fmla="*/ 147 w 282"/>
                <a:gd name="T39" fmla="*/ 2 h 308"/>
                <a:gd name="T40" fmla="*/ 147 w 282"/>
                <a:gd name="T41" fmla="*/ 0 h 308"/>
                <a:gd name="T42" fmla="*/ 171 w 282"/>
                <a:gd name="T43" fmla="*/ 211 h 308"/>
                <a:gd name="T44" fmla="*/ 76 w 282"/>
                <a:gd name="T45" fmla="*/ 147 h 308"/>
                <a:gd name="T46" fmla="*/ 109 w 282"/>
                <a:gd name="T47" fmla="*/ 97 h 308"/>
                <a:gd name="T48" fmla="*/ 206 w 282"/>
                <a:gd name="T49" fmla="*/ 161 h 308"/>
                <a:gd name="T50" fmla="*/ 171 w 282"/>
                <a:gd name="T51" fmla="*/ 211 h 308"/>
                <a:gd name="T52" fmla="*/ 128 w 282"/>
                <a:gd name="T53" fmla="*/ 274 h 308"/>
                <a:gd name="T54" fmla="*/ 34 w 282"/>
                <a:gd name="T55" fmla="*/ 211 h 308"/>
                <a:gd name="T56" fmla="*/ 67 w 282"/>
                <a:gd name="T57" fmla="*/ 161 h 308"/>
                <a:gd name="T58" fmla="*/ 164 w 282"/>
                <a:gd name="T59" fmla="*/ 225 h 308"/>
                <a:gd name="T60" fmla="*/ 128 w 282"/>
                <a:gd name="T61" fmla="*/ 27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2" h="308">
                  <a:moveTo>
                    <a:pt x="147" y="0"/>
                  </a:moveTo>
                  <a:lnTo>
                    <a:pt x="145" y="2"/>
                  </a:lnTo>
                  <a:lnTo>
                    <a:pt x="3" y="218"/>
                  </a:lnTo>
                  <a:lnTo>
                    <a:pt x="0" y="218"/>
                  </a:lnTo>
                  <a:lnTo>
                    <a:pt x="3" y="220"/>
                  </a:lnTo>
                  <a:lnTo>
                    <a:pt x="133" y="308"/>
                  </a:lnTo>
                  <a:lnTo>
                    <a:pt x="135" y="308"/>
                  </a:lnTo>
                  <a:lnTo>
                    <a:pt x="135" y="308"/>
                  </a:lnTo>
                  <a:lnTo>
                    <a:pt x="280" y="92"/>
                  </a:lnTo>
                  <a:lnTo>
                    <a:pt x="282" y="90"/>
                  </a:lnTo>
                  <a:lnTo>
                    <a:pt x="280" y="90"/>
                  </a:lnTo>
                  <a:lnTo>
                    <a:pt x="249" y="68"/>
                  </a:lnTo>
                  <a:lnTo>
                    <a:pt x="263" y="47"/>
                  </a:lnTo>
                  <a:lnTo>
                    <a:pt x="263" y="45"/>
                  </a:lnTo>
                  <a:lnTo>
                    <a:pt x="263" y="45"/>
                  </a:lnTo>
                  <a:lnTo>
                    <a:pt x="197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80" y="24"/>
                  </a:lnTo>
                  <a:lnTo>
                    <a:pt x="147" y="2"/>
                  </a:lnTo>
                  <a:lnTo>
                    <a:pt x="147" y="0"/>
                  </a:lnTo>
                  <a:close/>
                  <a:moveTo>
                    <a:pt x="171" y="211"/>
                  </a:moveTo>
                  <a:lnTo>
                    <a:pt x="76" y="147"/>
                  </a:lnTo>
                  <a:lnTo>
                    <a:pt x="109" y="97"/>
                  </a:lnTo>
                  <a:lnTo>
                    <a:pt x="206" y="161"/>
                  </a:lnTo>
                  <a:lnTo>
                    <a:pt x="171" y="211"/>
                  </a:lnTo>
                  <a:close/>
                  <a:moveTo>
                    <a:pt x="128" y="274"/>
                  </a:moveTo>
                  <a:lnTo>
                    <a:pt x="34" y="211"/>
                  </a:lnTo>
                  <a:lnTo>
                    <a:pt x="67" y="161"/>
                  </a:lnTo>
                  <a:lnTo>
                    <a:pt x="164" y="225"/>
                  </a:lnTo>
                  <a:lnTo>
                    <a:pt x="128" y="27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4" name="ïṩ1í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57A9509-F90A-4B8F-8BAC-109A2C0E4B97}"/>
                </a:ext>
              </a:extLst>
            </p:cNvPr>
            <p:cNvGrpSpPr/>
            <p:nvPr/>
          </p:nvGrpSpPr>
          <p:grpSpPr>
            <a:xfrm>
              <a:off x="4700982" y="4326370"/>
              <a:ext cx="235246" cy="237702"/>
              <a:chOff x="3659188" y="4076700"/>
              <a:chExt cx="468313" cy="473075"/>
            </a:xfrm>
            <a:solidFill>
              <a:schemeClr val="accent1"/>
            </a:solidFill>
          </p:grpSpPr>
          <p:sp>
            <p:nvSpPr>
              <p:cNvPr id="310" name="ïŝḻïḑ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26D221-409F-4221-8F47-8F93EEC84986}"/>
                  </a:ext>
                </a:extLst>
              </p:cNvPr>
              <p:cNvSpPr/>
              <p:nvPr/>
            </p:nvSpPr>
            <p:spPr bwMode="auto">
              <a:xfrm>
                <a:off x="3659188" y="4076700"/>
                <a:ext cx="225425" cy="473075"/>
              </a:xfrm>
              <a:custGeom>
                <a:avLst/>
                <a:gdLst>
                  <a:gd name="T0" fmla="*/ 1 w 60"/>
                  <a:gd name="T1" fmla="*/ 122 h 126"/>
                  <a:gd name="T2" fmla="*/ 30 w 60"/>
                  <a:gd name="T3" fmla="*/ 108 h 126"/>
                  <a:gd name="T4" fmla="*/ 59 w 60"/>
                  <a:gd name="T5" fmla="*/ 122 h 126"/>
                  <a:gd name="T6" fmla="*/ 60 w 60"/>
                  <a:gd name="T7" fmla="*/ 122 h 126"/>
                  <a:gd name="T8" fmla="*/ 60 w 60"/>
                  <a:gd name="T9" fmla="*/ 27 h 126"/>
                  <a:gd name="T10" fmla="*/ 59 w 60"/>
                  <a:gd name="T11" fmla="*/ 13 h 126"/>
                  <a:gd name="T12" fmla="*/ 30 w 60"/>
                  <a:gd name="T13" fmla="*/ 0 h 126"/>
                  <a:gd name="T14" fmla="*/ 1 w 60"/>
                  <a:gd name="T15" fmla="*/ 13 h 126"/>
                  <a:gd name="T16" fmla="*/ 0 w 60"/>
                  <a:gd name="T17" fmla="*/ 27 h 126"/>
                  <a:gd name="T18" fmla="*/ 0 w 60"/>
                  <a:gd name="T19" fmla="*/ 122 h 126"/>
                  <a:gd name="T20" fmla="*/ 1 w 60"/>
                  <a:gd name="T21" fmla="*/ 122 h 126"/>
                  <a:gd name="T22" fmla="*/ 9 w 60"/>
                  <a:gd name="T23" fmla="*/ 21 h 126"/>
                  <a:gd name="T24" fmla="*/ 30 w 60"/>
                  <a:gd name="T25" fmla="*/ 17 h 126"/>
                  <a:gd name="T26" fmla="*/ 50 w 60"/>
                  <a:gd name="T27" fmla="*/ 21 h 126"/>
                  <a:gd name="T28" fmla="*/ 51 w 60"/>
                  <a:gd name="T29" fmla="*/ 23 h 126"/>
                  <a:gd name="T30" fmla="*/ 50 w 60"/>
                  <a:gd name="T31" fmla="*/ 24 h 126"/>
                  <a:gd name="T32" fmla="*/ 49 w 60"/>
                  <a:gd name="T33" fmla="*/ 24 h 126"/>
                  <a:gd name="T34" fmla="*/ 45 w 60"/>
                  <a:gd name="T35" fmla="*/ 22 h 126"/>
                  <a:gd name="T36" fmla="*/ 30 w 60"/>
                  <a:gd name="T37" fmla="*/ 20 h 126"/>
                  <a:gd name="T38" fmla="*/ 15 w 60"/>
                  <a:gd name="T39" fmla="*/ 22 h 126"/>
                  <a:gd name="T40" fmla="*/ 11 w 60"/>
                  <a:gd name="T41" fmla="*/ 24 h 126"/>
                  <a:gd name="T42" fmla="*/ 9 w 60"/>
                  <a:gd name="T43" fmla="*/ 23 h 126"/>
                  <a:gd name="T44" fmla="*/ 9 w 60"/>
                  <a:gd name="T45" fmla="*/ 21 h 126"/>
                  <a:gd name="T46" fmla="*/ 9 w 60"/>
                  <a:gd name="T47" fmla="*/ 38 h 126"/>
                  <a:gd name="T48" fmla="*/ 30 w 60"/>
                  <a:gd name="T49" fmla="*/ 34 h 126"/>
                  <a:gd name="T50" fmla="*/ 50 w 60"/>
                  <a:gd name="T51" fmla="*/ 38 h 126"/>
                  <a:gd name="T52" fmla="*/ 51 w 60"/>
                  <a:gd name="T53" fmla="*/ 40 h 126"/>
                  <a:gd name="T54" fmla="*/ 50 w 60"/>
                  <a:gd name="T55" fmla="*/ 41 h 126"/>
                  <a:gd name="T56" fmla="*/ 49 w 60"/>
                  <a:gd name="T57" fmla="*/ 41 h 126"/>
                  <a:gd name="T58" fmla="*/ 45 w 60"/>
                  <a:gd name="T59" fmla="*/ 39 h 126"/>
                  <a:gd name="T60" fmla="*/ 30 w 60"/>
                  <a:gd name="T61" fmla="*/ 37 h 126"/>
                  <a:gd name="T62" fmla="*/ 15 w 60"/>
                  <a:gd name="T63" fmla="*/ 39 h 126"/>
                  <a:gd name="T64" fmla="*/ 11 w 60"/>
                  <a:gd name="T65" fmla="*/ 41 h 126"/>
                  <a:gd name="T66" fmla="*/ 9 w 60"/>
                  <a:gd name="T67" fmla="*/ 40 h 126"/>
                  <a:gd name="T68" fmla="*/ 9 w 60"/>
                  <a:gd name="T69" fmla="*/ 38 h 126"/>
                  <a:gd name="T70" fmla="*/ 9 w 60"/>
                  <a:gd name="T71" fmla="*/ 55 h 126"/>
                  <a:gd name="T72" fmla="*/ 30 w 60"/>
                  <a:gd name="T73" fmla="*/ 51 h 126"/>
                  <a:gd name="T74" fmla="*/ 50 w 60"/>
                  <a:gd name="T75" fmla="*/ 55 h 126"/>
                  <a:gd name="T76" fmla="*/ 51 w 60"/>
                  <a:gd name="T77" fmla="*/ 57 h 126"/>
                  <a:gd name="T78" fmla="*/ 50 w 60"/>
                  <a:gd name="T79" fmla="*/ 58 h 126"/>
                  <a:gd name="T80" fmla="*/ 49 w 60"/>
                  <a:gd name="T81" fmla="*/ 58 h 126"/>
                  <a:gd name="T82" fmla="*/ 45 w 60"/>
                  <a:gd name="T83" fmla="*/ 56 h 126"/>
                  <a:gd name="T84" fmla="*/ 30 w 60"/>
                  <a:gd name="T85" fmla="*/ 54 h 126"/>
                  <a:gd name="T86" fmla="*/ 15 w 60"/>
                  <a:gd name="T87" fmla="*/ 56 h 126"/>
                  <a:gd name="T88" fmla="*/ 11 w 60"/>
                  <a:gd name="T89" fmla="*/ 58 h 126"/>
                  <a:gd name="T90" fmla="*/ 9 w 60"/>
                  <a:gd name="T91" fmla="*/ 57 h 126"/>
                  <a:gd name="T92" fmla="*/ 9 w 60"/>
                  <a:gd name="T93" fmla="*/ 5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" h="126">
                    <a:moveTo>
                      <a:pt x="1" y="122"/>
                    </a:moveTo>
                    <a:cubicBezTo>
                      <a:pt x="4" y="111"/>
                      <a:pt x="16" y="108"/>
                      <a:pt x="30" y="108"/>
                    </a:cubicBezTo>
                    <a:cubicBezTo>
                      <a:pt x="44" y="108"/>
                      <a:pt x="55" y="111"/>
                      <a:pt x="59" y="122"/>
                    </a:cubicBezTo>
                    <a:cubicBezTo>
                      <a:pt x="60" y="126"/>
                      <a:pt x="60" y="126"/>
                      <a:pt x="60" y="122"/>
                    </a:cubicBezTo>
                    <a:cubicBezTo>
                      <a:pt x="60" y="102"/>
                      <a:pt x="60" y="47"/>
                      <a:pt x="60" y="27"/>
                    </a:cubicBezTo>
                    <a:cubicBezTo>
                      <a:pt x="60" y="23"/>
                      <a:pt x="60" y="17"/>
                      <a:pt x="59" y="13"/>
                    </a:cubicBezTo>
                    <a:cubicBezTo>
                      <a:pt x="55" y="3"/>
                      <a:pt x="44" y="0"/>
                      <a:pt x="30" y="0"/>
                    </a:cubicBezTo>
                    <a:cubicBezTo>
                      <a:pt x="16" y="0"/>
                      <a:pt x="5" y="3"/>
                      <a:pt x="1" y="13"/>
                    </a:cubicBezTo>
                    <a:cubicBezTo>
                      <a:pt x="0" y="17"/>
                      <a:pt x="0" y="23"/>
                      <a:pt x="0" y="27"/>
                    </a:cubicBezTo>
                    <a:cubicBezTo>
                      <a:pt x="0" y="47"/>
                      <a:pt x="0" y="102"/>
                      <a:pt x="0" y="122"/>
                    </a:cubicBezTo>
                    <a:cubicBezTo>
                      <a:pt x="0" y="126"/>
                      <a:pt x="0" y="126"/>
                      <a:pt x="1" y="122"/>
                    </a:cubicBezTo>
                    <a:moveTo>
                      <a:pt x="9" y="21"/>
                    </a:moveTo>
                    <a:cubicBezTo>
                      <a:pt x="14" y="18"/>
                      <a:pt x="21" y="17"/>
                      <a:pt x="30" y="17"/>
                    </a:cubicBezTo>
                    <a:cubicBezTo>
                      <a:pt x="39" y="17"/>
                      <a:pt x="45" y="18"/>
                      <a:pt x="50" y="21"/>
                    </a:cubicBezTo>
                    <a:cubicBezTo>
                      <a:pt x="51" y="21"/>
                      <a:pt x="52" y="22"/>
                      <a:pt x="51" y="23"/>
                    </a:cubicBezTo>
                    <a:cubicBezTo>
                      <a:pt x="51" y="24"/>
                      <a:pt x="50" y="24"/>
                      <a:pt x="50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23"/>
                      <a:pt x="46" y="23"/>
                      <a:pt x="45" y="22"/>
                    </a:cubicBezTo>
                    <a:cubicBezTo>
                      <a:pt x="41" y="21"/>
                      <a:pt x="36" y="20"/>
                      <a:pt x="30" y="20"/>
                    </a:cubicBezTo>
                    <a:cubicBezTo>
                      <a:pt x="24" y="20"/>
                      <a:pt x="19" y="21"/>
                      <a:pt x="15" y="22"/>
                    </a:cubicBezTo>
                    <a:cubicBezTo>
                      <a:pt x="14" y="23"/>
                      <a:pt x="12" y="23"/>
                      <a:pt x="11" y="24"/>
                    </a:cubicBezTo>
                    <a:cubicBezTo>
                      <a:pt x="10" y="24"/>
                      <a:pt x="9" y="24"/>
                      <a:pt x="9" y="23"/>
                    </a:cubicBezTo>
                    <a:cubicBezTo>
                      <a:pt x="8" y="22"/>
                      <a:pt x="9" y="21"/>
                      <a:pt x="9" y="21"/>
                    </a:cubicBezTo>
                    <a:moveTo>
                      <a:pt x="9" y="38"/>
                    </a:moveTo>
                    <a:cubicBezTo>
                      <a:pt x="14" y="35"/>
                      <a:pt x="21" y="34"/>
                      <a:pt x="30" y="34"/>
                    </a:cubicBezTo>
                    <a:cubicBezTo>
                      <a:pt x="39" y="34"/>
                      <a:pt x="45" y="35"/>
                      <a:pt x="50" y="38"/>
                    </a:cubicBezTo>
                    <a:cubicBezTo>
                      <a:pt x="51" y="38"/>
                      <a:pt x="52" y="39"/>
                      <a:pt x="51" y="40"/>
                    </a:cubicBezTo>
                    <a:cubicBezTo>
                      <a:pt x="51" y="41"/>
                      <a:pt x="50" y="41"/>
                      <a:pt x="50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8" y="40"/>
                      <a:pt x="46" y="40"/>
                      <a:pt x="45" y="39"/>
                    </a:cubicBezTo>
                    <a:cubicBezTo>
                      <a:pt x="41" y="38"/>
                      <a:pt x="36" y="37"/>
                      <a:pt x="30" y="37"/>
                    </a:cubicBezTo>
                    <a:cubicBezTo>
                      <a:pt x="24" y="37"/>
                      <a:pt x="19" y="38"/>
                      <a:pt x="15" y="39"/>
                    </a:cubicBezTo>
                    <a:cubicBezTo>
                      <a:pt x="14" y="40"/>
                      <a:pt x="12" y="40"/>
                      <a:pt x="11" y="41"/>
                    </a:cubicBezTo>
                    <a:cubicBezTo>
                      <a:pt x="10" y="41"/>
                      <a:pt x="9" y="41"/>
                      <a:pt x="9" y="40"/>
                    </a:cubicBezTo>
                    <a:cubicBezTo>
                      <a:pt x="8" y="39"/>
                      <a:pt x="9" y="38"/>
                      <a:pt x="9" y="38"/>
                    </a:cubicBezTo>
                    <a:moveTo>
                      <a:pt x="9" y="55"/>
                    </a:moveTo>
                    <a:cubicBezTo>
                      <a:pt x="14" y="52"/>
                      <a:pt x="21" y="51"/>
                      <a:pt x="30" y="51"/>
                    </a:cubicBezTo>
                    <a:cubicBezTo>
                      <a:pt x="39" y="51"/>
                      <a:pt x="45" y="52"/>
                      <a:pt x="50" y="55"/>
                    </a:cubicBezTo>
                    <a:cubicBezTo>
                      <a:pt x="51" y="55"/>
                      <a:pt x="52" y="56"/>
                      <a:pt x="51" y="57"/>
                    </a:cubicBezTo>
                    <a:cubicBezTo>
                      <a:pt x="51" y="58"/>
                      <a:pt x="50" y="58"/>
                      <a:pt x="50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8" y="57"/>
                      <a:pt x="46" y="57"/>
                      <a:pt x="45" y="56"/>
                    </a:cubicBezTo>
                    <a:cubicBezTo>
                      <a:pt x="41" y="55"/>
                      <a:pt x="36" y="54"/>
                      <a:pt x="30" y="54"/>
                    </a:cubicBezTo>
                    <a:cubicBezTo>
                      <a:pt x="24" y="54"/>
                      <a:pt x="19" y="55"/>
                      <a:pt x="15" y="56"/>
                    </a:cubicBezTo>
                    <a:cubicBezTo>
                      <a:pt x="14" y="57"/>
                      <a:pt x="12" y="57"/>
                      <a:pt x="11" y="58"/>
                    </a:cubicBezTo>
                    <a:cubicBezTo>
                      <a:pt x="10" y="58"/>
                      <a:pt x="9" y="58"/>
                      <a:pt x="9" y="57"/>
                    </a:cubicBezTo>
                    <a:cubicBezTo>
                      <a:pt x="8" y="56"/>
                      <a:pt x="9" y="55"/>
                      <a:pt x="9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ïś1i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DBB7E88-6F09-4D3E-8C1A-6455784259B0}"/>
                  </a:ext>
                </a:extLst>
              </p:cNvPr>
              <p:cNvSpPr/>
              <p:nvPr/>
            </p:nvSpPr>
            <p:spPr bwMode="auto">
              <a:xfrm>
                <a:off x="3902076" y="4076700"/>
                <a:ext cx="225425" cy="473075"/>
              </a:xfrm>
              <a:custGeom>
                <a:avLst/>
                <a:gdLst>
                  <a:gd name="T0" fmla="*/ 59 w 60"/>
                  <a:gd name="T1" fmla="*/ 122 h 126"/>
                  <a:gd name="T2" fmla="*/ 60 w 60"/>
                  <a:gd name="T3" fmla="*/ 122 h 126"/>
                  <a:gd name="T4" fmla="*/ 60 w 60"/>
                  <a:gd name="T5" fmla="*/ 27 h 126"/>
                  <a:gd name="T6" fmla="*/ 59 w 60"/>
                  <a:gd name="T7" fmla="*/ 13 h 126"/>
                  <a:gd name="T8" fmla="*/ 30 w 60"/>
                  <a:gd name="T9" fmla="*/ 0 h 126"/>
                  <a:gd name="T10" fmla="*/ 1 w 60"/>
                  <a:gd name="T11" fmla="*/ 13 h 126"/>
                  <a:gd name="T12" fmla="*/ 0 w 60"/>
                  <a:gd name="T13" fmla="*/ 27 h 126"/>
                  <a:gd name="T14" fmla="*/ 0 w 60"/>
                  <a:gd name="T15" fmla="*/ 122 h 126"/>
                  <a:gd name="T16" fmla="*/ 1 w 60"/>
                  <a:gd name="T17" fmla="*/ 122 h 126"/>
                  <a:gd name="T18" fmla="*/ 30 w 60"/>
                  <a:gd name="T19" fmla="*/ 108 h 126"/>
                  <a:gd name="T20" fmla="*/ 59 w 60"/>
                  <a:gd name="T21" fmla="*/ 122 h 126"/>
                  <a:gd name="T22" fmla="*/ 51 w 60"/>
                  <a:gd name="T23" fmla="*/ 57 h 126"/>
                  <a:gd name="T24" fmla="*/ 50 w 60"/>
                  <a:gd name="T25" fmla="*/ 58 h 126"/>
                  <a:gd name="T26" fmla="*/ 49 w 60"/>
                  <a:gd name="T27" fmla="*/ 58 h 126"/>
                  <a:gd name="T28" fmla="*/ 45 w 60"/>
                  <a:gd name="T29" fmla="*/ 56 h 126"/>
                  <a:gd name="T30" fmla="*/ 30 w 60"/>
                  <a:gd name="T31" fmla="*/ 54 h 126"/>
                  <a:gd name="T32" fmla="*/ 15 w 60"/>
                  <a:gd name="T33" fmla="*/ 56 h 126"/>
                  <a:gd name="T34" fmla="*/ 11 w 60"/>
                  <a:gd name="T35" fmla="*/ 58 h 126"/>
                  <a:gd name="T36" fmla="*/ 9 w 60"/>
                  <a:gd name="T37" fmla="*/ 57 h 126"/>
                  <a:gd name="T38" fmla="*/ 10 w 60"/>
                  <a:gd name="T39" fmla="*/ 55 h 126"/>
                  <a:gd name="T40" fmla="*/ 30 w 60"/>
                  <a:gd name="T41" fmla="*/ 51 h 126"/>
                  <a:gd name="T42" fmla="*/ 51 w 60"/>
                  <a:gd name="T43" fmla="*/ 55 h 126"/>
                  <a:gd name="T44" fmla="*/ 51 w 60"/>
                  <a:gd name="T45" fmla="*/ 57 h 126"/>
                  <a:gd name="T46" fmla="*/ 51 w 60"/>
                  <a:gd name="T47" fmla="*/ 40 h 126"/>
                  <a:gd name="T48" fmla="*/ 50 w 60"/>
                  <a:gd name="T49" fmla="*/ 41 h 126"/>
                  <a:gd name="T50" fmla="*/ 49 w 60"/>
                  <a:gd name="T51" fmla="*/ 41 h 126"/>
                  <a:gd name="T52" fmla="*/ 45 w 60"/>
                  <a:gd name="T53" fmla="*/ 39 h 126"/>
                  <a:gd name="T54" fmla="*/ 30 w 60"/>
                  <a:gd name="T55" fmla="*/ 37 h 126"/>
                  <a:gd name="T56" fmla="*/ 15 w 60"/>
                  <a:gd name="T57" fmla="*/ 39 h 126"/>
                  <a:gd name="T58" fmla="*/ 11 w 60"/>
                  <a:gd name="T59" fmla="*/ 41 h 126"/>
                  <a:gd name="T60" fmla="*/ 9 w 60"/>
                  <a:gd name="T61" fmla="*/ 40 h 126"/>
                  <a:gd name="T62" fmla="*/ 10 w 60"/>
                  <a:gd name="T63" fmla="*/ 38 h 126"/>
                  <a:gd name="T64" fmla="*/ 30 w 60"/>
                  <a:gd name="T65" fmla="*/ 34 h 126"/>
                  <a:gd name="T66" fmla="*/ 51 w 60"/>
                  <a:gd name="T67" fmla="*/ 38 h 126"/>
                  <a:gd name="T68" fmla="*/ 51 w 60"/>
                  <a:gd name="T69" fmla="*/ 40 h 126"/>
                  <a:gd name="T70" fmla="*/ 51 w 60"/>
                  <a:gd name="T71" fmla="*/ 23 h 126"/>
                  <a:gd name="T72" fmla="*/ 50 w 60"/>
                  <a:gd name="T73" fmla="*/ 24 h 126"/>
                  <a:gd name="T74" fmla="*/ 49 w 60"/>
                  <a:gd name="T75" fmla="*/ 24 h 126"/>
                  <a:gd name="T76" fmla="*/ 45 w 60"/>
                  <a:gd name="T77" fmla="*/ 22 h 126"/>
                  <a:gd name="T78" fmla="*/ 30 w 60"/>
                  <a:gd name="T79" fmla="*/ 20 h 126"/>
                  <a:gd name="T80" fmla="*/ 15 w 60"/>
                  <a:gd name="T81" fmla="*/ 22 h 126"/>
                  <a:gd name="T82" fmla="*/ 11 w 60"/>
                  <a:gd name="T83" fmla="*/ 24 h 126"/>
                  <a:gd name="T84" fmla="*/ 9 w 60"/>
                  <a:gd name="T85" fmla="*/ 23 h 126"/>
                  <a:gd name="T86" fmla="*/ 10 w 60"/>
                  <a:gd name="T87" fmla="*/ 21 h 126"/>
                  <a:gd name="T88" fmla="*/ 30 w 60"/>
                  <a:gd name="T89" fmla="*/ 17 h 126"/>
                  <a:gd name="T90" fmla="*/ 51 w 60"/>
                  <a:gd name="T91" fmla="*/ 21 h 126"/>
                  <a:gd name="T92" fmla="*/ 51 w 60"/>
                  <a:gd name="T93" fmla="*/ 2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" h="126">
                    <a:moveTo>
                      <a:pt x="59" y="122"/>
                    </a:moveTo>
                    <a:cubicBezTo>
                      <a:pt x="60" y="126"/>
                      <a:pt x="60" y="126"/>
                      <a:pt x="60" y="122"/>
                    </a:cubicBezTo>
                    <a:cubicBezTo>
                      <a:pt x="60" y="102"/>
                      <a:pt x="60" y="47"/>
                      <a:pt x="60" y="27"/>
                    </a:cubicBezTo>
                    <a:cubicBezTo>
                      <a:pt x="60" y="23"/>
                      <a:pt x="60" y="17"/>
                      <a:pt x="59" y="13"/>
                    </a:cubicBezTo>
                    <a:cubicBezTo>
                      <a:pt x="55" y="3"/>
                      <a:pt x="44" y="0"/>
                      <a:pt x="30" y="0"/>
                    </a:cubicBezTo>
                    <a:cubicBezTo>
                      <a:pt x="16" y="0"/>
                      <a:pt x="5" y="3"/>
                      <a:pt x="1" y="13"/>
                    </a:cubicBezTo>
                    <a:cubicBezTo>
                      <a:pt x="0" y="17"/>
                      <a:pt x="0" y="23"/>
                      <a:pt x="0" y="27"/>
                    </a:cubicBezTo>
                    <a:cubicBezTo>
                      <a:pt x="0" y="47"/>
                      <a:pt x="0" y="102"/>
                      <a:pt x="0" y="122"/>
                    </a:cubicBezTo>
                    <a:cubicBezTo>
                      <a:pt x="0" y="126"/>
                      <a:pt x="0" y="126"/>
                      <a:pt x="1" y="122"/>
                    </a:cubicBezTo>
                    <a:cubicBezTo>
                      <a:pt x="4" y="111"/>
                      <a:pt x="16" y="108"/>
                      <a:pt x="30" y="108"/>
                    </a:cubicBezTo>
                    <a:cubicBezTo>
                      <a:pt x="44" y="108"/>
                      <a:pt x="56" y="111"/>
                      <a:pt x="59" y="122"/>
                    </a:cubicBezTo>
                    <a:moveTo>
                      <a:pt x="51" y="57"/>
                    </a:moveTo>
                    <a:cubicBezTo>
                      <a:pt x="51" y="58"/>
                      <a:pt x="50" y="58"/>
                      <a:pt x="50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8" y="57"/>
                      <a:pt x="46" y="57"/>
                      <a:pt x="45" y="56"/>
                    </a:cubicBezTo>
                    <a:cubicBezTo>
                      <a:pt x="41" y="55"/>
                      <a:pt x="36" y="54"/>
                      <a:pt x="30" y="54"/>
                    </a:cubicBezTo>
                    <a:cubicBezTo>
                      <a:pt x="24" y="54"/>
                      <a:pt x="19" y="55"/>
                      <a:pt x="15" y="56"/>
                    </a:cubicBezTo>
                    <a:cubicBezTo>
                      <a:pt x="14" y="57"/>
                      <a:pt x="12" y="57"/>
                      <a:pt x="11" y="58"/>
                    </a:cubicBezTo>
                    <a:cubicBezTo>
                      <a:pt x="10" y="58"/>
                      <a:pt x="9" y="58"/>
                      <a:pt x="9" y="57"/>
                    </a:cubicBezTo>
                    <a:cubicBezTo>
                      <a:pt x="8" y="56"/>
                      <a:pt x="9" y="55"/>
                      <a:pt x="10" y="55"/>
                    </a:cubicBezTo>
                    <a:cubicBezTo>
                      <a:pt x="15" y="52"/>
                      <a:pt x="21" y="51"/>
                      <a:pt x="30" y="51"/>
                    </a:cubicBezTo>
                    <a:cubicBezTo>
                      <a:pt x="39" y="51"/>
                      <a:pt x="46" y="52"/>
                      <a:pt x="51" y="55"/>
                    </a:cubicBezTo>
                    <a:cubicBezTo>
                      <a:pt x="51" y="55"/>
                      <a:pt x="52" y="56"/>
                      <a:pt x="51" y="57"/>
                    </a:cubicBezTo>
                    <a:moveTo>
                      <a:pt x="51" y="40"/>
                    </a:moveTo>
                    <a:cubicBezTo>
                      <a:pt x="51" y="41"/>
                      <a:pt x="50" y="41"/>
                      <a:pt x="50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8" y="40"/>
                      <a:pt x="46" y="40"/>
                      <a:pt x="45" y="39"/>
                    </a:cubicBezTo>
                    <a:cubicBezTo>
                      <a:pt x="41" y="38"/>
                      <a:pt x="36" y="37"/>
                      <a:pt x="30" y="37"/>
                    </a:cubicBezTo>
                    <a:cubicBezTo>
                      <a:pt x="24" y="37"/>
                      <a:pt x="19" y="38"/>
                      <a:pt x="15" y="39"/>
                    </a:cubicBezTo>
                    <a:cubicBezTo>
                      <a:pt x="14" y="40"/>
                      <a:pt x="12" y="40"/>
                      <a:pt x="11" y="41"/>
                    </a:cubicBezTo>
                    <a:cubicBezTo>
                      <a:pt x="10" y="41"/>
                      <a:pt x="9" y="41"/>
                      <a:pt x="9" y="40"/>
                    </a:cubicBezTo>
                    <a:cubicBezTo>
                      <a:pt x="8" y="39"/>
                      <a:pt x="9" y="38"/>
                      <a:pt x="10" y="38"/>
                    </a:cubicBezTo>
                    <a:cubicBezTo>
                      <a:pt x="15" y="35"/>
                      <a:pt x="21" y="34"/>
                      <a:pt x="30" y="34"/>
                    </a:cubicBezTo>
                    <a:cubicBezTo>
                      <a:pt x="39" y="34"/>
                      <a:pt x="46" y="35"/>
                      <a:pt x="51" y="38"/>
                    </a:cubicBezTo>
                    <a:cubicBezTo>
                      <a:pt x="51" y="38"/>
                      <a:pt x="52" y="39"/>
                      <a:pt x="51" y="40"/>
                    </a:cubicBezTo>
                    <a:moveTo>
                      <a:pt x="51" y="23"/>
                    </a:moveTo>
                    <a:cubicBezTo>
                      <a:pt x="51" y="24"/>
                      <a:pt x="50" y="24"/>
                      <a:pt x="50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23"/>
                      <a:pt x="46" y="23"/>
                      <a:pt x="45" y="22"/>
                    </a:cubicBezTo>
                    <a:cubicBezTo>
                      <a:pt x="41" y="21"/>
                      <a:pt x="36" y="20"/>
                      <a:pt x="30" y="20"/>
                    </a:cubicBezTo>
                    <a:cubicBezTo>
                      <a:pt x="24" y="20"/>
                      <a:pt x="19" y="21"/>
                      <a:pt x="15" y="22"/>
                    </a:cubicBezTo>
                    <a:cubicBezTo>
                      <a:pt x="14" y="23"/>
                      <a:pt x="12" y="23"/>
                      <a:pt x="11" y="24"/>
                    </a:cubicBezTo>
                    <a:cubicBezTo>
                      <a:pt x="10" y="24"/>
                      <a:pt x="9" y="24"/>
                      <a:pt x="9" y="23"/>
                    </a:cubicBezTo>
                    <a:cubicBezTo>
                      <a:pt x="8" y="22"/>
                      <a:pt x="9" y="21"/>
                      <a:pt x="10" y="21"/>
                    </a:cubicBezTo>
                    <a:cubicBezTo>
                      <a:pt x="15" y="18"/>
                      <a:pt x="21" y="17"/>
                      <a:pt x="30" y="17"/>
                    </a:cubicBezTo>
                    <a:cubicBezTo>
                      <a:pt x="39" y="17"/>
                      <a:pt x="46" y="18"/>
                      <a:pt x="51" y="21"/>
                    </a:cubicBezTo>
                    <a:cubicBezTo>
                      <a:pt x="51" y="21"/>
                      <a:pt x="52" y="22"/>
                      <a:pt x="51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5" name="íŝľí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6E1CC91-F20F-45FC-91BB-CC7379F4504A}"/>
                </a:ext>
              </a:extLst>
            </p:cNvPr>
            <p:cNvGrpSpPr/>
            <p:nvPr/>
          </p:nvGrpSpPr>
          <p:grpSpPr>
            <a:xfrm>
              <a:off x="5642778" y="3238373"/>
              <a:ext cx="181020" cy="196225"/>
              <a:chOff x="5534026" y="1911350"/>
              <a:chExt cx="360362" cy="390525"/>
            </a:xfrm>
            <a:solidFill>
              <a:schemeClr val="accent1"/>
            </a:solidFill>
          </p:grpSpPr>
          <p:sp>
            <p:nvSpPr>
              <p:cNvPr id="308" name="ïṥḷí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B06958D-570F-472B-AF53-3DD94E891545}"/>
                  </a:ext>
                </a:extLst>
              </p:cNvPr>
              <p:cNvSpPr/>
              <p:nvPr/>
            </p:nvSpPr>
            <p:spPr bwMode="auto">
              <a:xfrm>
                <a:off x="5534026" y="1911350"/>
                <a:ext cx="344488" cy="206375"/>
              </a:xfrm>
              <a:custGeom>
                <a:avLst/>
                <a:gdLst>
                  <a:gd name="T0" fmla="*/ 26 w 92"/>
                  <a:gd name="T1" fmla="*/ 30 h 55"/>
                  <a:gd name="T2" fmla="*/ 65 w 92"/>
                  <a:gd name="T3" fmla="*/ 25 h 55"/>
                  <a:gd name="T4" fmla="*/ 56 w 92"/>
                  <a:gd name="T5" fmla="*/ 34 h 55"/>
                  <a:gd name="T6" fmla="*/ 59 w 92"/>
                  <a:gd name="T7" fmla="*/ 41 h 55"/>
                  <a:gd name="T8" fmla="*/ 81 w 92"/>
                  <a:gd name="T9" fmla="*/ 41 h 55"/>
                  <a:gd name="T10" fmla="*/ 83 w 92"/>
                  <a:gd name="T11" fmla="*/ 41 h 55"/>
                  <a:gd name="T12" fmla="*/ 85 w 92"/>
                  <a:gd name="T13" fmla="*/ 41 h 55"/>
                  <a:gd name="T14" fmla="*/ 90 w 92"/>
                  <a:gd name="T15" fmla="*/ 41 h 55"/>
                  <a:gd name="T16" fmla="*/ 92 w 92"/>
                  <a:gd name="T17" fmla="*/ 38 h 55"/>
                  <a:gd name="T18" fmla="*/ 92 w 92"/>
                  <a:gd name="T19" fmla="*/ 7 h 55"/>
                  <a:gd name="T20" fmla="*/ 86 w 92"/>
                  <a:gd name="T21" fmla="*/ 5 h 55"/>
                  <a:gd name="T22" fmla="*/ 77 w 92"/>
                  <a:gd name="T23" fmla="*/ 14 h 55"/>
                  <a:gd name="T24" fmla="*/ 14 w 92"/>
                  <a:gd name="T25" fmla="*/ 19 h 55"/>
                  <a:gd name="T26" fmla="*/ 0 w 92"/>
                  <a:gd name="T27" fmla="*/ 55 h 55"/>
                  <a:gd name="T28" fmla="*/ 17 w 92"/>
                  <a:gd name="T29" fmla="*/ 55 h 55"/>
                  <a:gd name="T30" fmla="*/ 26 w 92"/>
                  <a:gd name="T31" fmla="*/ 3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5">
                    <a:moveTo>
                      <a:pt x="26" y="30"/>
                    </a:moveTo>
                    <a:cubicBezTo>
                      <a:pt x="36" y="19"/>
                      <a:pt x="53" y="18"/>
                      <a:pt x="65" y="25"/>
                    </a:cubicBezTo>
                    <a:cubicBezTo>
                      <a:pt x="61" y="29"/>
                      <a:pt x="56" y="34"/>
                      <a:pt x="56" y="34"/>
                    </a:cubicBezTo>
                    <a:cubicBezTo>
                      <a:pt x="53" y="38"/>
                      <a:pt x="57" y="41"/>
                      <a:pt x="59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2" y="41"/>
                      <a:pt x="83" y="41"/>
                      <a:pt x="83" y="41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91" y="41"/>
                      <a:pt x="92" y="40"/>
                      <a:pt x="92" y="38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5"/>
                      <a:pt x="89" y="2"/>
                      <a:pt x="86" y="5"/>
                    </a:cubicBezTo>
                    <a:cubicBezTo>
                      <a:pt x="86" y="5"/>
                      <a:pt x="80" y="10"/>
                      <a:pt x="77" y="14"/>
                    </a:cubicBezTo>
                    <a:cubicBezTo>
                      <a:pt x="58" y="0"/>
                      <a:pt x="31" y="2"/>
                      <a:pt x="14" y="19"/>
                    </a:cubicBezTo>
                    <a:cubicBezTo>
                      <a:pt x="5" y="29"/>
                      <a:pt x="0" y="42"/>
                      <a:pt x="0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46"/>
                      <a:pt x="19" y="37"/>
                      <a:pt x="26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iṣlíḍ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3AABAF-4634-464E-827F-857EEB6788FF}"/>
                  </a:ext>
                </a:extLst>
              </p:cNvPr>
              <p:cNvSpPr/>
              <p:nvPr/>
            </p:nvSpPr>
            <p:spPr bwMode="auto">
              <a:xfrm>
                <a:off x="5548313" y="2095500"/>
                <a:ext cx="346075" cy="206375"/>
              </a:xfrm>
              <a:custGeom>
                <a:avLst/>
                <a:gdLst>
                  <a:gd name="T0" fmla="*/ 75 w 92"/>
                  <a:gd name="T1" fmla="*/ 0 h 55"/>
                  <a:gd name="T2" fmla="*/ 66 w 92"/>
                  <a:gd name="T3" fmla="*/ 25 h 55"/>
                  <a:gd name="T4" fmla="*/ 27 w 92"/>
                  <a:gd name="T5" fmla="*/ 30 h 55"/>
                  <a:gd name="T6" fmla="*/ 36 w 92"/>
                  <a:gd name="T7" fmla="*/ 21 h 55"/>
                  <a:gd name="T8" fmla="*/ 33 w 92"/>
                  <a:gd name="T9" fmla="*/ 14 h 55"/>
                  <a:gd name="T10" fmla="*/ 11 w 92"/>
                  <a:gd name="T11" fmla="*/ 14 h 55"/>
                  <a:gd name="T12" fmla="*/ 8 w 92"/>
                  <a:gd name="T13" fmla="*/ 14 h 55"/>
                  <a:gd name="T14" fmla="*/ 6 w 92"/>
                  <a:gd name="T15" fmla="*/ 14 h 55"/>
                  <a:gd name="T16" fmla="*/ 2 w 92"/>
                  <a:gd name="T17" fmla="*/ 14 h 55"/>
                  <a:gd name="T18" fmla="*/ 0 w 92"/>
                  <a:gd name="T19" fmla="*/ 17 h 55"/>
                  <a:gd name="T20" fmla="*/ 0 w 92"/>
                  <a:gd name="T21" fmla="*/ 48 h 55"/>
                  <a:gd name="T22" fmla="*/ 6 w 92"/>
                  <a:gd name="T23" fmla="*/ 50 h 55"/>
                  <a:gd name="T24" fmla="*/ 15 w 92"/>
                  <a:gd name="T25" fmla="*/ 41 h 55"/>
                  <a:gd name="T26" fmla="*/ 77 w 92"/>
                  <a:gd name="T27" fmla="*/ 36 h 55"/>
                  <a:gd name="T28" fmla="*/ 91 w 92"/>
                  <a:gd name="T29" fmla="*/ 0 h 55"/>
                  <a:gd name="T30" fmla="*/ 75 w 92"/>
                  <a:gd name="T3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5">
                    <a:moveTo>
                      <a:pt x="75" y="0"/>
                    </a:moveTo>
                    <a:cubicBezTo>
                      <a:pt x="76" y="9"/>
                      <a:pt x="73" y="18"/>
                      <a:pt x="66" y="25"/>
                    </a:cubicBezTo>
                    <a:cubicBezTo>
                      <a:pt x="55" y="36"/>
                      <a:pt x="39" y="37"/>
                      <a:pt x="27" y="30"/>
                    </a:cubicBezTo>
                    <a:cubicBezTo>
                      <a:pt x="31" y="26"/>
                      <a:pt x="36" y="21"/>
                      <a:pt x="36" y="21"/>
                    </a:cubicBezTo>
                    <a:cubicBezTo>
                      <a:pt x="39" y="17"/>
                      <a:pt x="35" y="14"/>
                      <a:pt x="33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0" y="1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3" y="53"/>
                      <a:pt x="6" y="50"/>
                    </a:cubicBezTo>
                    <a:cubicBezTo>
                      <a:pt x="6" y="50"/>
                      <a:pt x="11" y="45"/>
                      <a:pt x="15" y="41"/>
                    </a:cubicBezTo>
                    <a:cubicBezTo>
                      <a:pt x="34" y="55"/>
                      <a:pt x="60" y="53"/>
                      <a:pt x="77" y="36"/>
                    </a:cubicBezTo>
                    <a:cubicBezTo>
                      <a:pt x="87" y="26"/>
                      <a:pt x="92" y="13"/>
                      <a:pt x="91" y="0"/>
                    </a:cubicBezTo>
                    <a:cubicBezTo>
                      <a:pt x="75" y="0"/>
                      <a:pt x="75" y="0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6" name="îšḷ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0E23DA7-CE18-47FE-9502-4A6EA841E0D6}"/>
                </a:ext>
              </a:extLst>
            </p:cNvPr>
            <p:cNvSpPr/>
            <p:nvPr/>
          </p:nvSpPr>
          <p:spPr bwMode="auto">
            <a:xfrm>
              <a:off x="6399555" y="3684257"/>
              <a:ext cx="346891" cy="307895"/>
            </a:xfrm>
            <a:custGeom>
              <a:avLst/>
              <a:gdLst>
                <a:gd name="T0" fmla="*/ 162 w 184"/>
                <a:gd name="T1" fmla="*/ 0 h 163"/>
                <a:gd name="T2" fmla="*/ 21 w 184"/>
                <a:gd name="T3" fmla="*/ 0 h 163"/>
                <a:gd name="T4" fmla="*/ 0 w 184"/>
                <a:gd name="T5" fmla="*/ 21 h 163"/>
                <a:gd name="T6" fmla="*/ 0 w 184"/>
                <a:gd name="T7" fmla="*/ 97 h 163"/>
                <a:gd name="T8" fmla="*/ 21 w 184"/>
                <a:gd name="T9" fmla="*/ 119 h 163"/>
                <a:gd name="T10" fmla="*/ 32 w 184"/>
                <a:gd name="T11" fmla="*/ 119 h 163"/>
                <a:gd name="T12" fmla="*/ 32 w 184"/>
                <a:gd name="T13" fmla="*/ 157 h 163"/>
                <a:gd name="T14" fmla="*/ 34 w 184"/>
                <a:gd name="T15" fmla="*/ 161 h 163"/>
                <a:gd name="T16" fmla="*/ 42 w 184"/>
                <a:gd name="T17" fmla="*/ 161 h 163"/>
                <a:gd name="T18" fmla="*/ 86 w 184"/>
                <a:gd name="T19" fmla="*/ 119 h 163"/>
                <a:gd name="T20" fmla="*/ 162 w 184"/>
                <a:gd name="T21" fmla="*/ 119 h 163"/>
                <a:gd name="T22" fmla="*/ 184 w 184"/>
                <a:gd name="T23" fmla="*/ 97 h 163"/>
                <a:gd name="T24" fmla="*/ 184 w 184"/>
                <a:gd name="T25" fmla="*/ 21 h 163"/>
                <a:gd name="T26" fmla="*/ 162 w 184"/>
                <a:gd name="T27" fmla="*/ 0 h 163"/>
                <a:gd name="T28" fmla="*/ 38 w 184"/>
                <a:gd name="T29" fmla="*/ 32 h 163"/>
                <a:gd name="T30" fmla="*/ 124 w 184"/>
                <a:gd name="T31" fmla="*/ 32 h 163"/>
                <a:gd name="T32" fmla="*/ 130 w 184"/>
                <a:gd name="T33" fmla="*/ 38 h 163"/>
                <a:gd name="T34" fmla="*/ 124 w 184"/>
                <a:gd name="T35" fmla="*/ 43 h 163"/>
                <a:gd name="T36" fmla="*/ 38 w 184"/>
                <a:gd name="T37" fmla="*/ 43 h 163"/>
                <a:gd name="T38" fmla="*/ 32 w 184"/>
                <a:gd name="T39" fmla="*/ 38 h 163"/>
                <a:gd name="T40" fmla="*/ 38 w 184"/>
                <a:gd name="T41" fmla="*/ 32 h 163"/>
                <a:gd name="T42" fmla="*/ 81 w 184"/>
                <a:gd name="T43" fmla="*/ 86 h 163"/>
                <a:gd name="T44" fmla="*/ 38 w 184"/>
                <a:gd name="T45" fmla="*/ 86 h 163"/>
                <a:gd name="T46" fmla="*/ 32 w 184"/>
                <a:gd name="T47" fmla="*/ 81 h 163"/>
                <a:gd name="T48" fmla="*/ 38 w 184"/>
                <a:gd name="T49" fmla="*/ 76 h 163"/>
                <a:gd name="T50" fmla="*/ 81 w 184"/>
                <a:gd name="T51" fmla="*/ 76 h 163"/>
                <a:gd name="T52" fmla="*/ 86 w 184"/>
                <a:gd name="T53" fmla="*/ 81 h 163"/>
                <a:gd name="T54" fmla="*/ 81 w 184"/>
                <a:gd name="T55" fmla="*/ 86 h 163"/>
                <a:gd name="T56" fmla="*/ 146 w 184"/>
                <a:gd name="T57" fmla="*/ 65 h 163"/>
                <a:gd name="T58" fmla="*/ 38 w 184"/>
                <a:gd name="T59" fmla="*/ 65 h 163"/>
                <a:gd name="T60" fmla="*/ 32 w 184"/>
                <a:gd name="T61" fmla="*/ 59 h 163"/>
                <a:gd name="T62" fmla="*/ 38 w 184"/>
                <a:gd name="T63" fmla="*/ 54 h 163"/>
                <a:gd name="T64" fmla="*/ 146 w 184"/>
                <a:gd name="T65" fmla="*/ 54 h 163"/>
                <a:gd name="T66" fmla="*/ 151 w 184"/>
                <a:gd name="T67" fmla="*/ 59 h 163"/>
                <a:gd name="T68" fmla="*/ 146 w 184"/>
                <a:gd name="T69" fmla="*/ 6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63">
                  <a:moveTo>
                    <a:pt x="16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9"/>
                    <a:pt x="9" y="119"/>
                    <a:pt x="2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8"/>
                    <a:pt x="33" y="160"/>
                    <a:pt x="34" y="161"/>
                  </a:cubicBezTo>
                  <a:cubicBezTo>
                    <a:pt x="36" y="163"/>
                    <a:pt x="39" y="163"/>
                    <a:pt x="42" y="161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74" y="119"/>
                    <a:pt x="184" y="109"/>
                    <a:pt x="184" y="97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4" y="0"/>
                    <a:pt x="162" y="0"/>
                  </a:cubicBezTo>
                  <a:moveTo>
                    <a:pt x="38" y="32"/>
                  </a:moveTo>
                  <a:cubicBezTo>
                    <a:pt x="124" y="32"/>
                    <a:pt x="124" y="32"/>
                    <a:pt x="124" y="32"/>
                  </a:cubicBezTo>
                  <a:cubicBezTo>
                    <a:pt x="127" y="32"/>
                    <a:pt x="130" y="35"/>
                    <a:pt x="130" y="38"/>
                  </a:cubicBezTo>
                  <a:cubicBezTo>
                    <a:pt x="130" y="41"/>
                    <a:pt x="127" y="43"/>
                    <a:pt x="124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5" y="43"/>
                    <a:pt x="32" y="41"/>
                    <a:pt x="32" y="38"/>
                  </a:cubicBezTo>
                  <a:cubicBezTo>
                    <a:pt x="32" y="35"/>
                    <a:pt x="35" y="32"/>
                    <a:pt x="38" y="32"/>
                  </a:cubicBezTo>
                  <a:moveTo>
                    <a:pt x="81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5" y="86"/>
                    <a:pt x="32" y="84"/>
                    <a:pt x="32" y="81"/>
                  </a:cubicBezTo>
                  <a:cubicBezTo>
                    <a:pt x="32" y="78"/>
                    <a:pt x="35" y="76"/>
                    <a:pt x="38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4" y="76"/>
                    <a:pt x="86" y="78"/>
                    <a:pt x="86" y="81"/>
                  </a:cubicBezTo>
                  <a:cubicBezTo>
                    <a:pt x="86" y="84"/>
                    <a:pt x="84" y="86"/>
                    <a:pt x="81" y="86"/>
                  </a:cubicBezTo>
                  <a:moveTo>
                    <a:pt x="146" y="65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35" y="65"/>
                    <a:pt x="32" y="62"/>
                    <a:pt x="32" y="59"/>
                  </a:cubicBezTo>
                  <a:cubicBezTo>
                    <a:pt x="32" y="56"/>
                    <a:pt x="35" y="54"/>
                    <a:pt x="38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9" y="54"/>
                    <a:pt x="151" y="56"/>
                    <a:pt x="151" y="59"/>
                  </a:cubicBezTo>
                  <a:cubicBezTo>
                    <a:pt x="151" y="62"/>
                    <a:pt x="149" y="65"/>
                    <a:pt x="146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7" name="îṣḷ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119BD2E-36E9-4EE5-83A5-EAF5DB359EDE}"/>
                </a:ext>
              </a:extLst>
            </p:cNvPr>
            <p:cNvGrpSpPr/>
            <p:nvPr/>
          </p:nvGrpSpPr>
          <p:grpSpPr>
            <a:xfrm>
              <a:off x="7048644" y="4418081"/>
              <a:ext cx="243220" cy="213770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305" name="ïšḻî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2AB61C-3A04-4CE1-855E-66B6786FE5E1}"/>
                  </a:ext>
                </a:extLst>
              </p:cNvPr>
              <p:cNvSpPr/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ïṥḻiḍ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566B642-A811-47F8-B050-65084AA189F1}"/>
                  </a:ext>
                </a:extLst>
              </p:cNvPr>
              <p:cNvSpPr/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Slïḓ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88632A-4795-4982-9683-AF1A6FCD4070}"/>
                  </a:ext>
                </a:extLst>
              </p:cNvPr>
              <p:cNvSpPr/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8" name="ïśḻí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ED81D7-027E-4956-88A8-4E3C30B65C88}"/>
                </a:ext>
              </a:extLst>
            </p:cNvPr>
            <p:cNvSpPr/>
            <p:nvPr/>
          </p:nvSpPr>
          <p:spPr bwMode="auto">
            <a:xfrm>
              <a:off x="7135600" y="3468890"/>
              <a:ext cx="215312" cy="200211"/>
            </a:xfrm>
            <a:custGeom>
              <a:avLst/>
              <a:gdLst>
                <a:gd name="T0" fmla="*/ 107 w 114"/>
                <a:gd name="T1" fmla="*/ 55 h 106"/>
                <a:gd name="T2" fmla="*/ 59 w 114"/>
                <a:gd name="T3" fmla="*/ 38 h 106"/>
                <a:gd name="T4" fmla="*/ 57 w 114"/>
                <a:gd name="T5" fmla="*/ 43 h 106"/>
                <a:gd name="T6" fmla="*/ 56 w 114"/>
                <a:gd name="T7" fmla="*/ 38 h 106"/>
                <a:gd name="T8" fmla="*/ 6 w 114"/>
                <a:gd name="T9" fmla="*/ 34 h 106"/>
                <a:gd name="T10" fmla="*/ 44 w 114"/>
                <a:gd name="T11" fmla="*/ 106 h 106"/>
                <a:gd name="T12" fmla="*/ 44 w 114"/>
                <a:gd name="T13" fmla="*/ 106 h 106"/>
                <a:gd name="T14" fmla="*/ 44 w 114"/>
                <a:gd name="T15" fmla="*/ 106 h 106"/>
                <a:gd name="T16" fmla="*/ 44 w 114"/>
                <a:gd name="T17" fmla="*/ 106 h 106"/>
                <a:gd name="T18" fmla="*/ 44 w 114"/>
                <a:gd name="T19" fmla="*/ 106 h 106"/>
                <a:gd name="T20" fmla="*/ 107 w 114"/>
                <a:gd name="T21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6">
                  <a:moveTo>
                    <a:pt x="107" y="55"/>
                  </a:moveTo>
                  <a:cubicBezTo>
                    <a:pt x="114" y="21"/>
                    <a:pt x="73" y="8"/>
                    <a:pt x="59" y="38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5" y="5"/>
                    <a:pt x="13" y="0"/>
                    <a:pt x="6" y="34"/>
                  </a:cubicBezTo>
                  <a:cubicBezTo>
                    <a:pt x="0" y="61"/>
                    <a:pt x="30" y="86"/>
                    <a:pt x="44" y="106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64" y="93"/>
                    <a:pt x="101" y="82"/>
                    <a:pt x="107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ṩl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23977AE-7D8C-4528-92BC-B0DE02990C45}"/>
                </a:ext>
              </a:extLst>
            </p:cNvPr>
            <p:cNvSpPr/>
            <p:nvPr/>
          </p:nvSpPr>
          <p:spPr bwMode="auto">
            <a:xfrm>
              <a:off x="4900351" y="4844847"/>
              <a:ext cx="256779" cy="21776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isḻ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888C122-2402-4049-8454-4F071E86C12D}"/>
                </a:ext>
              </a:extLst>
            </p:cNvPr>
            <p:cNvSpPr/>
            <p:nvPr/>
          </p:nvSpPr>
          <p:spPr bwMode="auto">
            <a:xfrm>
              <a:off x="5672281" y="4339133"/>
              <a:ext cx="179426" cy="252856"/>
            </a:xfrm>
            <a:custGeom>
              <a:avLst/>
              <a:gdLst>
                <a:gd name="T0" fmla="*/ 47 w 95"/>
                <a:gd name="T1" fmla="*/ 0 h 134"/>
                <a:gd name="T2" fmla="*/ 0 w 95"/>
                <a:gd name="T3" fmla="*/ 47 h 134"/>
                <a:gd name="T4" fmla="*/ 47 w 95"/>
                <a:gd name="T5" fmla="*/ 134 h 134"/>
                <a:gd name="T6" fmla="*/ 95 w 95"/>
                <a:gd name="T7" fmla="*/ 47 h 134"/>
                <a:gd name="T8" fmla="*/ 47 w 95"/>
                <a:gd name="T9" fmla="*/ 0 h 134"/>
                <a:gd name="T10" fmla="*/ 47 w 95"/>
                <a:gd name="T11" fmla="*/ 55 h 134"/>
                <a:gd name="T12" fmla="*/ 32 w 95"/>
                <a:gd name="T13" fmla="*/ 40 h 134"/>
                <a:gd name="T14" fmla="*/ 47 w 95"/>
                <a:gd name="T15" fmla="*/ 25 h 134"/>
                <a:gd name="T16" fmla="*/ 62 w 95"/>
                <a:gd name="T17" fmla="*/ 40 h 134"/>
                <a:gd name="T18" fmla="*/ 47 w 95"/>
                <a:gd name="T19" fmla="*/ 5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4"/>
                    <a:pt x="47" y="134"/>
                  </a:cubicBezTo>
                  <a:cubicBezTo>
                    <a:pt x="47" y="134"/>
                    <a:pt x="95" y="73"/>
                    <a:pt x="95" y="47"/>
                  </a:cubicBezTo>
                  <a:cubicBezTo>
                    <a:pt x="95" y="21"/>
                    <a:pt x="73" y="0"/>
                    <a:pt x="47" y="0"/>
                  </a:cubicBezTo>
                  <a:close/>
                  <a:moveTo>
                    <a:pt x="47" y="55"/>
                  </a:moveTo>
                  <a:cubicBezTo>
                    <a:pt x="39" y="55"/>
                    <a:pt x="32" y="48"/>
                    <a:pt x="32" y="40"/>
                  </a:cubicBezTo>
                  <a:cubicBezTo>
                    <a:pt x="32" y="32"/>
                    <a:pt x="39" y="25"/>
                    <a:pt x="47" y="25"/>
                  </a:cubicBezTo>
                  <a:cubicBezTo>
                    <a:pt x="55" y="25"/>
                    <a:pt x="62" y="32"/>
                    <a:pt x="62" y="40"/>
                  </a:cubicBezTo>
                  <a:cubicBezTo>
                    <a:pt x="62" y="48"/>
                    <a:pt x="55" y="55"/>
                    <a:pt x="4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ļ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BC162B-7584-4E97-868F-302334E96361}"/>
                </a:ext>
              </a:extLst>
            </p:cNvPr>
            <p:cNvSpPr/>
            <p:nvPr/>
          </p:nvSpPr>
          <p:spPr bwMode="auto">
            <a:xfrm>
              <a:off x="6359683" y="3376362"/>
              <a:ext cx="133971" cy="190639"/>
            </a:xfrm>
            <a:custGeom>
              <a:avLst/>
              <a:gdLst>
                <a:gd name="T0" fmla="*/ 36 w 71"/>
                <a:gd name="T1" fmla="*/ 0 h 101"/>
                <a:gd name="T2" fmla="*/ 0 w 71"/>
                <a:gd name="T3" fmla="*/ 36 h 101"/>
                <a:gd name="T4" fmla="*/ 36 w 71"/>
                <a:gd name="T5" fmla="*/ 101 h 101"/>
                <a:gd name="T6" fmla="*/ 71 w 71"/>
                <a:gd name="T7" fmla="*/ 36 h 101"/>
                <a:gd name="T8" fmla="*/ 36 w 71"/>
                <a:gd name="T9" fmla="*/ 0 h 101"/>
                <a:gd name="T10" fmla="*/ 36 w 71"/>
                <a:gd name="T11" fmla="*/ 41 h 101"/>
                <a:gd name="T12" fmla="*/ 25 w 71"/>
                <a:gd name="T13" fmla="*/ 30 h 101"/>
                <a:gd name="T14" fmla="*/ 36 w 71"/>
                <a:gd name="T15" fmla="*/ 19 h 101"/>
                <a:gd name="T16" fmla="*/ 47 w 71"/>
                <a:gd name="T17" fmla="*/ 30 h 101"/>
                <a:gd name="T18" fmla="*/ 36 w 71"/>
                <a:gd name="T19" fmla="*/ 4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1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36" y="101"/>
                    <a:pt x="36" y="101"/>
                  </a:cubicBezTo>
                  <a:cubicBezTo>
                    <a:pt x="36" y="101"/>
                    <a:pt x="71" y="55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lose/>
                  <a:moveTo>
                    <a:pt x="36" y="41"/>
                  </a:moveTo>
                  <a:cubicBezTo>
                    <a:pt x="30" y="41"/>
                    <a:pt x="25" y="37"/>
                    <a:pt x="25" y="30"/>
                  </a:cubicBezTo>
                  <a:cubicBezTo>
                    <a:pt x="25" y="24"/>
                    <a:pt x="30" y="19"/>
                    <a:pt x="36" y="19"/>
                  </a:cubicBezTo>
                  <a:cubicBezTo>
                    <a:pt x="42" y="19"/>
                    <a:pt x="47" y="24"/>
                    <a:pt x="47" y="30"/>
                  </a:cubicBezTo>
                  <a:cubicBezTo>
                    <a:pt x="47" y="37"/>
                    <a:pt x="42" y="41"/>
                    <a:pt x="36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2" name="ïṥḻ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C4E8E1A-F785-4963-B43A-0804DED00FE2}"/>
                </a:ext>
              </a:extLst>
            </p:cNvPr>
            <p:cNvGrpSpPr/>
            <p:nvPr/>
          </p:nvGrpSpPr>
          <p:grpSpPr>
            <a:xfrm>
              <a:off x="5413985" y="5015585"/>
              <a:ext cx="302242" cy="342998"/>
              <a:chOff x="5078413" y="5448300"/>
              <a:chExt cx="601663" cy="682625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297" name="îSlíḋ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DD25A9-57FE-4D5D-A7CB-67E72149613E}"/>
                  </a:ext>
                </a:extLst>
              </p:cNvPr>
              <p:cNvSpPr/>
              <p:nvPr/>
            </p:nvSpPr>
            <p:spPr bwMode="auto">
              <a:xfrm>
                <a:off x="5364163" y="5635625"/>
                <a:ext cx="44450" cy="85725"/>
              </a:xfrm>
              <a:custGeom>
                <a:avLst/>
                <a:gdLst>
                  <a:gd name="T0" fmla="*/ 6 w 12"/>
                  <a:gd name="T1" fmla="*/ 18 h 23"/>
                  <a:gd name="T2" fmla="*/ 1 w 12"/>
                  <a:gd name="T3" fmla="*/ 10 h 23"/>
                  <a:gd name="T4" fmla="*/ 1 w 12"/>
                  <a:gd name="T5" fmla="*/ 16 h 23"/>
                  <a:gd name="T6" fmla="*/ 2 w 12"/>
                  <a:gd name="T7" fmla="*/ 23 h 23"/>
                  <a:gd name="T8" fmla="*/ 6 w 12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3">
                    <a:moveTo>
                      <a:pt x="6" y="18"/>
                    </a:moveTo>
                    <a:cubicBezTo>
                      <a:pt x="12" y="5"/>
                      <a:pt x="1" y="0"/>
                      <a:pt x="1" y="10"/>
                    </a:cubicBezTo>
                    <a:cubicBezTo>
                      <a:pt x="0" y="12"/>
                      <a:pt x="0" y="14"/>
                      <a:pt x="1" y="16"/>
                    </a:cubicBezTo>
                    <a:cubicBezTo>
                      <a:pt x="1" y="18"/>
                      <a:pt x="1" y="21"/>
                      <a:pt x="2" y="23"/>
                    </a:cubicBezTo>
                    <a:cubicBezTo>
                      <a:pt x="4" y="22"/>
                      <a:pt x="5" y="20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íṧ1îď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73C36A2-96C3-4844-AB15-605ABC408705}"/>
                  </a:ext>
                </a:extLst>
              </p:cNvPr>
              <p:cNvSpPr/>
              <p:nvPr/>
            </p:nvSpPr>
            <p:spPr bwMode="auto">
              <a:xfrm>
                <a:off x="5262563" y="5691188"/>
                <a:ext cx="30163" cy="38100"/>
              </a:xfrm>
              <a:custGeom>
                <a:avLst/>
                <a:gdLst>
                  <a:gd name="T0" fmla="*/ 4 w 8"/>
                  <a:gd name="T1" fmla="*/ 8 h 10"/>
                  <a:gd name="T2" fmla="*/ 8 w 8"/>
                  <a:gd name="T3" fmla="*/ 10 h 10"/>
                  <a:gd name="T4" fmla="*/ 1 w 8"/>
                  <a:gd name="T5" fmla="*/ 0 h 10"/>
                  <a:gd name="T6" fmla="*/ 4 w 8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4" y="8"/>
                    </a:moveTo>
                    <a:cubicBezTo>
                      <a:pt x="5" y="9"/>
                      <a:pt x="6" y="9"/>
                      <a:pt x="8" y="10"/>
                    </a:cubicBezTo>
                    <a:cubicBezTo>
                      <a:pt x="6" y="6"/>
                      <a:pt x="4" y="2"/>
                      <a:pt x="1" y="0"/>
                    </a:cubicBezTo>
                    <a:cubicBezTo>
                      <a:pt x="0" y="4"/>
                      <a:pt x="1" y="6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ṣľ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60B07F6-3498-4F2A-9E49-3596022E5588}"/>
                  </a:ext>
                </a:extLst>
              </p:cNvPr>
              <p:cNvSpPr/>
              <p:nvPr/>
            </p:nvSpPr>
            <p:spPr bwMode="auto">
              <a:xfrm>
                <a:off x="5432426" y="5740400"/>
                <a:ext cx="71438" cy="52387"/>
              </a:xfrm>
              <a:custGeom>
                <a:avLst/>
                <a:gdLst>
                  <a:gd name="T0" fmla="*/ 6 w 19"/>
                  <a:gd name="T1" fmla="*/ 14 h 14"/>
                  <a:gd name="T2" fmla="*/ 12 w 19"/>
                  <a:gd name="T3" fmla="*/ 12 h 14"/>
                  <a:gd name="T4" fmla="*/ 13 w 19"/>
                  <a:gd name="T5" fmla="*/ 1 h 14"/>
                  <a:gd name="T6" fmla="*/ 0 w 19"/>
                  <a:gd name="T7" fmla="*/ 13 h 14"/>
                  <a:gd name="T8" fmla="*/ 6 w 19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6" y="14"/>
                    </a:moveTo>
                    <a:cubicBezTo>
                      <a:pt x="8" y="14"/>
                      <a:pt x="10" y="13"/>
                      <a:pt x="12" y="12"/>
                    </a:cubicBezTo>
                    <a:cubicBezTo>
                      <a:pt x="19" y="8"/>
                      <a:pt x="19" y="4"/>
                      <a:pt x="13" y="1"/>
                    </a:cubicBezTo>
                    <a:cubicBezTo>
                      <a:pt x="8" y="0"/>
                      <a:pt x="3" y="6"/>
                      <a:pt x="0" y="13"/>
                    </a:cubicBezTo>
                    <a:cubicBezTo>
                      <a:pt x="2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îṥlí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265EEFD-5A41-4774-AF1F-B59CDED06EF2}"/>
                  </a:ext>
                </a:extLst>
              </p:cNvPr>
              <p:cNvSpPr/>
              <p:nvPr/>
            </p:nvSpPr>
            <p:spPr bwMode="auto">
              <a:xfrm>
                <a:off x="5326063" y="5751513"/>
                <a:ext cx="87313" cy="214312"/>
              </a:xfrm>
              <a:custGeom>
                <a:avLst/>
                <a:gdLst>
                  <a:gd name="T0" fmla="*/ 23 w 23"/>
                  <a:gd name="T1" fmla="*/ 13 h 57"/>
                  <a:gd name="T2" fmla="*/ 13 w 23"/>
                  <a:gd name="T3" fmla="*/ 7 h 57"/>
                  <a:gd name="T4" fmla="*/ 9 w 23"/>
                  <a:gd name="T5" fmla="*/ 0 h 57"/>
                  <a:gd name="T6" fmla="*/ 0 w 23"/>
                  <a:gd name="T7" fmla="*/ 2 h 57"/>
                  <a:gd name="T8" fmla="*/ 8 w 23"/>
                  <a:gd name="T9" fmla="*/ 55 h 57"/>
                  <a:gd name="T10" fmla="*/ 7 w 23"/>
                  <a:gd name="T11" fmla="*/ 57 h 57"/>
                  <a:gd name="T12" fmla="*/ 14 w 23"/>
                  <a:gd name="T13" fmla="*/ 57 h 57"/>
                  <a:gd name="T14" fmla="*/ 23 w 23"/>
                  <a:gd name="T15" fmla="*/ 57 h 57"/>
                  <a:gd name="T16" fmla="*/ 23 w 23"/>
                  <a:gd name="T17" fmla="*/ 1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57">
                    <a:moveTo>
                      <a:pt x="23" y="13"/>
                    </a:moveTo>
                    <a:cubicBezTo>
                      <a:pt x="19" y="12"/>
                      <a:pt x="15" y="9"/>
                      <a:pt x="13" y="7"/>
                    </a:cubicBezTo>
                    <a:cubicBezTo>
                      <a:pt x="12" y="5"/>
                      <a:pt x="10" y="3"/>
                      <a:pt x="9" y="0"/>
                    </a:cubicBezTo>
                    <a:cubicBezTo>
                      <a:pt x="6" y="1"/>
                      <a:pt x="3" y="2"/>
                      <a:pt x="0" y="2"/>
                    </a:cubicBezTo>
                    <a:cubicBezTo>
                      <a:pt x="5" y="19"/>
                      <a:pt x="6" y="37"/>
                      <a:pt x="8" y="55"/>
                    </a:cubicBezTo>
                    <a:cubicBezTo>
                      <a:pt x="8" y="55"/>
                      <a:pt x="7" y="56"/>
                      <a:pt x="7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18" y="42"/>
                      <a:pt x="18" y="27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ïṣḷîd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A950BD7-64C5-4400-BAC1-5AEDA10B805E}"/>
                  </a:ext>
                </a:extLst>
              </p:cNvPr>
              <p:cNvSpPr/>
              <p:nvPr/>
            </p:nvSpPr>
            <p:spPr bwMode="auto">
              <a:xfrm>
                <a:off x="5078413" y="5448300"/>
                <a:ext cx="601663" cy="522287"/>
              </a:xfrm>
              <a:custGeom>
                <a:avLst/>
                <a:gdLst>
                  <a:gd name="T0" fmla="*/ 121 w 160"/>
                  <a:gd name="T1" fmla="*/ 15 h 139"/>
                  <a:gd name="T2" fmla="*/ 80 w 160"/>
                  <a:gd name="T3" fmla="*/ 0 h 139"/>
                  <a:gd name="T4" fmla="*/ 39 w 160"/>
                  <a:gd name="T5" fmla="*/ 15 h 139"/>
                  <a:gd name="T6" fmla="*/ 32 w 160"/>
                  <a:gd name="T7" fmla="*/ 99 h 139"/>
                  <a:gd name="T8" fmla="*/ 43 w 160"/>
                  <a:gd name="T9" fmla="*/ 128 h 139"/>
                  <a:gd name="T10" fmla="*/ 48 w 160"/>
                  <a:gd name="T11" fmla="*/ 138 h 139"/>
                  <a:gd name="T12" fmla="*/ 68 w 160"/>
                  <a:gd name="T13" fmla="*/ 138 h 139"/>
                  <a:gd name="T14" fmla="*/ 60 w 160"/>
                  <a:gd name="T15" fmla="*/ 84 h 139"/>
                  <a:gd name="T16" fmla="*/ 59 w 160"/>
                  <a:gd name="T17" fmla="*/ 83 h 139"/>
                  <a:gd name="T18" fmla="*/ 51 w 160"/>
                  <a:gd name="T19" fmla="*/ 80 h 139"/>
                  <a:gd name="T20" fmla="*/ 42 w 160"/>
                  <a:gd name="T21" fmla="*/ 66 h 139"/>
                  <a:gd name="T22" fmla="*/ 63 w 160"/>
                  <a:gd name="T23" fmla="*/ 74 h 139"/>
                  <a:gd name="T24" fmla="*/ 64 w 160"/>
                  <a:gd name="T25" fmla="*/ 77 h 139"/>
                  <a:gd name="T26" fmla="*/ 73 w 160"/>
                  <a:gd name="T27" fmla="*/ 76 h 139"/>
                  <a:gd name="T28" fmla="*/ 78 w 160"/>
                  <a:gd name="T29" fmla="*/ 48 h 139"/>
                  <a:gd name="T30" fmla="*/ 89 w 160"/>
                  <a:gd name="T31" fmla="*/ 59 h 139"/>
                  <a:gd name="T32" fmla="*/ 80 w 160"/>
                  <a:gd name="T33" fmla="*/ 77 h 139"/>
                  <a:gd name="T34" fmla="*/ 82 w 160"/>
                  <a:gd name="T35" fmla="*/ 80 h 139"/>
                  <a:gd name="T36" fmla="*/ 91 w 160"/>
                  <a:gd name="T37" fmla="*/ 89 h 139"/>
                  <a:gd name="T38" fmla="*/ 94 w 160"/>
                  <a:gd name="T39" fmla="*/ 83 h 139"/>
                  <a:gd name="T40" fmla="*/ 109 w 160"/>
                  <a:gd name="T41" fmla="*/ 73 h 139"/>
                  <a:gd name="T42" fmla="*/ 117 w 160"/>
                  <a:gd name="T43" fmla="*/ 85 h 139"/>
                  <a:gd name="T44" fmla="*/ 93 w 160"/>
                  <a:gd name="T45" fmla="*/ 96 h 139"/>
                  <a:gd name="T46" fmla="*/ 91 w 160"/>
                  <a:gd name="T47" fmla="*/ 101 h 139"/>
                  <a:gd name="T48" fmla="*/ 95 w 160"/>
                  <a:gd name="T49" fmla="*/ 136 h 139"/>
                  <a:gd name="T50" fmla="*/ 95 w 160"/>
                  <a:gd name="T51" fmla="*/ 138 h 139"/>
                  <a:gd name="T52" fmla="*/ 112 w 160"/>
                  <a:gd name="T53" fmla="*/ 138 h 139"/>
                  <a:gd name="T54" fmla="*/ 117 w 160"/>
                  <a:gd name="T55" fmla="*/ 128 h 139"/>
                  <a:gd name="T56" fmla="*/ 128 w 160"/>
                  <a:gd name="T57" fmla="*/ 99 h 139"/>
                  <a:gd name="T58" fmla="*/ 121 w 160"/>
                  <a:gd name="T59" fmla="*/ 1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0" h="139">
                    <a:moveTo>
                      <a:pt x="121" y="15"/>
                    </a:moveTo>
                    <a:cubicBezTo>
                      <a:pt x="113" y="8"/>
                      <a:pt x="103" y="0"/>
                      <a:pt x="80" y="0"/>
                    </a:cubicBezTo>
                    <a:cubicBezTo>
                      <a:pt x="57" y="0"/>
                      <a:pt x="47" y="8"/>
                      <a:pt x="39" y="15"/>
                    </a:cubicBezTo>
                    <a:cubicBezTo>
                      <a:pt x="0" y="54"/>
                      <a:pt x="30" y="94"/>
                      <a:pt x="32" y="99"/>
                    </a:cubicBezTo>
                    <a:cubicBezTo>
                      <a:pt x="35" y="103"/>
                      <a:pt x="42" y="118"/>
                      <a:pt x="43" y="128"/>
                    </a:cubicBezTo>
                    <a:cubicBezTo>
                      <a:pt x="44" y="139"/>
                      <a:pt x="48" y="138"/>
                      <a:pt x="4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7" y="120"/>
                      <a:pt x="66" y="101"/>
                      <a:pt x="60" y="84"/>
                    </a:cubicBezTo>
                    <a:cubicBezTo>
                      <a:pt x="60" y="84"/>
                      <a:pt x="60" y="83"/>
                      <a:pt x="59" y="83"/>
                    </a:cubicBezTo>
                    <a:cubicBezTo>
                      <a:pt x="57" y="82"/>
                      <a:pt x="54" y="81"/>
                      <a:pt x="51" y="80"/>
                    </a:cubicBezTo>
                    <a:cubicBezTo>
                      <a:pt x="47" y="77"/>
                      <a:pt x="40" y="72"/>
                      <a:pt x="42" y="66"/>
                    </a:cubicBezTo>
                    <a:cubicBezTo>
                      <a:pt x="48" y="48"/>
                      <a:pt x="59" y="65"/>
                      <a:pt x="63" y="74"/>
                    </a:cubicBezTo>
                    <a:cubicBezTo>
                      <a:pt x="63" y="75"/>
                      <a:pt x="63" y="76"/>
                      <a:pt x="64" y="77"/>
                    </a:cubicBezTo>
                    <a:cubicBezTo>
                      <a:pt x="67" y="78"/>
                      <a:pt x="70" y="77"/>
                      <a:pt x="73" y="76"/>
                    </a:cubicBezTo>
                    <a:cubicBezTo>
                      <a:pt x="70" y="66"/>
                      <a:pt x="68" y="52"/>
                      <a:pt x="78" y="48"/>
                    </a:cubicBezTo>
                    <a:cubicBezTo>
                      <a:pt x="84" y="46"/>
                      <a:pt x="89" y="54"/>
                      <a:pt x="89" y="59"/>
                    </a:cubicBezTo>
                    <a:cubicBezTo>
                      <a:pt x="89" y="66"/>
                      <a:pt x="85" y="73"/>
                      <a:pt x="80" y="77"/>
                    </a:cubicBezTo>
                    <a:cubicBezTo>
                      <a:pt x="80" y="78"/>
                      <a:pt x="81" y="79"/>
                      <a:pt x="82" y="80"/>
                    </a:cubicBezTo>
                    <a:cubicBezTo>
                      <a:pt x="84" y="84"/>
                      <a:pt x="87" y="87"/>
                      <a:pt x="91" y="89"/>
                    </a:cubicBezTo>
                    <a:cubicBezTo>
                      <a:pt x="92" y="87"/>
                      <a:pt x="93" y="85"/>
                      <a:pt x="94" y="83"/>
                    </a:cubicBezTo>
                    <a:cubicBezTo>
                      <a:pt x="97" y="79"/>
                      <a:pt x="103" y="72"/>
                      <a:pt x="109" y="73"/>
                    </a:cubicBezTo>
                    <a:cubicBezTo>
                      <a:pt x="114" y="74"/>
                      <a:pt x="119" y="80"/>
                      <a:pt x="117" y="85"/>
                    </a:cubicBezTo>
                    <a:cubicBezTo>
                      <a:pt x="114" y="97"/>
                      <a:pt x="103" y="99"/>
                      <a:pt x="93" y="96"/>
                    </a:cubicBezTo>
                    <a:cubicBezTo>
                      <a:pt x="92" y="98"/>
                      <a:pt x="91" y="100"/>
                      <a:pt x="91" y="101"/>
                    </a:cubicBezTo>
                    <a:cubicBezTo>
                      <a:pt x="90" y="113"/>
                      <a:pt x="91" y="125"/>
                      <a:pt x="95" y="136"/>
                    </a:cubicBezTo>
                    <a:cubicBezTo>
                      <a:pt x="95" y="136"/>
                      <a:pt x="95" y="137"/>
                      <a:pt x="95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2" y="138"/>
                      <a:pt x="116" y="139"/>
                      <a:pt x="117" y="128"/>
                    </a:cubicBezTo>
                    <a:cubicBezTo>
                      <a:pt x="118" y="118"/>
                      <a:pt x="125" y="103"/>
                      <a:pt x="128" y="99"/>
                    </a:cubicBezTo>
                    <a:cubicBezTo>
                      <a:pt x="130" y="94"/>
                      <a:pt x="160" y="54"/>
                      <a:pt x="12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îSḻîď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1FF1703-54FA-47A1-8EF0-ADF916908EBD}"/>
                  </a:ext>
                </a:extLst>
              </p:cNvPr>
              <p:cNvSpPr/>
              <p:nvPr/>
            </p:nvSpPr>
            <p:spPr bwMode="auto">
              <a:xfrm>
                <a:off x="5251451" y="5988050"/>
                <a:ext cx="263525" cy="46037"/>
              </a:xfrm>
              <a:custGeom>
                <a:avLst/>
                <a:gdLst>
                  <a:gd name="T0" fmla="*/ 64 w 70"/>
                  <a:gd name="T1" fmla="*/ 0 h 12"/>
                  <a:gd name="T2" fmla="*/ 6 w 70"/>
                  <a:gd name="T3" fmla="*/ 0 h 12"/>
                  <a:gd name="T4" fmla="*/ 0 w 70"/>
                  <a:gd name="T5" fmla="*/ 6 h 12"/>
                  <a:gd name="T6" fmla="*/ 6 w 70"/>
                  <a:gd name="T7" fmla="*/ 12 h 12"/>
                  <a:gd name="T8" fmla="*/ 64 w 70"/>
                  <a:gd name="T9" fmla="*/ 12 h 12"/>
                  <a:gd name="T10" fmla="*/ 70 w 70"/>
                  <a:gd name="T11" fmla="*/ 6 h 12"/>
                  <a:gd name="T12" fmla="*/ 64 w 7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2">
                    <a:moveTo>
                      <a:pt x="6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7" y="12"/>
                      <a:pt x="70" y="10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ïṡ1ïď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B8193EC-9EF8-4F9C-8747-B3BA15ACCA63}"/>
                  </a:ext>
                </a:extLst>
              </p:cNvPr>
              <p:cNvSpPr/>
              <p:nvPr/>
            </p:nvSpPr>
            <p:spPr bwMode="auto">
              <a:xfrm>
                <a:off x="5259388" y="6045200"/>
                <a:ext cx="247650" cy="41275"/>
              </a:xfrm>
              <a:custGeom>
                <a:avLst/>
                <a:gdLst>
                  <a:gd name="T0" fmla="*/ 61 w 66"/>
                  <a:gd name="T1" fmla="*/ 0 h 11"/>
                  <a:gd name="T2" fmla="*/ 6 w 66"/>
                  <a:gd name="T3" fmla="*/ 0 h 11"/>
                  <a:gd name="T4" fmla="*/ 0 w 66"/>
                  <a:gd name="T5" fmla="*/ 6 h 11"/>
                  <a:gd name="T6" fmla="*/ 6 w 66"/>
                  <a:gd name="T7" fmla="*/ 11 h 11"/>
                  <a:gd name="T8" fmla="*/ 61 w 66"/>
                  <a:gd name="T9" fmla="*/ 11 h 11"/>
                  <a:gd name="T10" fmla="*/ 66 w 66"/>
                  <a:gd name="T11" fmla="*/ 6 h 11"/>
                  <a:gd name="T12" fmla="*/ 61 w 6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1">
                    <a:moveTo>
                      <a:pt x="6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6" y="9"/>
                      <a:pt x="66" y="6"/>
                    </a:cubicBezTo>
                    <a:cubicBezTo>
                      <a:pt x="66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ṥlïď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FA6123F-9104-4C3C-A5C8-E9361B90A576}"/>
                  </a:ext>
                </a:extLst>
              </p:cNvPr>
              <p:cNvSpPr/>
              <p:nvPr/>
            </p:nvSpPr>
            <p:spPr bwMode="auto">
              <a:xfrm>
                <a:off x="5314951" y="6097588"/>
                <a:ext cx="136525" cy="33337"/>
              </a:xfrm>
              <a:custGeom>
                <a:avLst/>
                <a:gdLst>
                  <a:gd name="T0" fmla="*/ 32 w 36"/>
                  <a:gd name="T1" fmla="*/ 0 h 9"/>
                  <a:gd name="T2" fmla="*/ 4 w 36"/>
                  <a:gd name="T3" fmla="*/ 0 h 9"/>
                  <a:gd name="T4" fmla="*/ 0 w 36"/>
                  <a:gd name="T5" fmla="*/ 4 h 9"/>
                  <a:gd name="T6" fmla="*/ 4 w 36"/>
                  <a:gd name="T7" fmla="*/ 9 h 9"/>
                  <a:gd name="T8" fmla="*/ 32 w 36"/>
                  <a:gd name="T9" fmla="*/ 9 h 9"/>
                  <a:gd name="T10" fmla="*/ 36 w 36"/>
                  <a:gd name="T11" fmla="*/ 4 h 9"/>
                  <a:gd name="T12" fmla="*/ 32 w 3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9">
                    <a:moveTo>
                      <a:pt x="3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9"/>
                      <a:pt x="36" y="7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3" name="iṧļ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7664AFC-CAE8-440F-806C-462E12C2C729}"/>
                </a:ext>
              </a:extLst>
            </p:cNvPr>
            <p:cNvSpPr/>
            <p:nvPr/>
          </p:nvSpPr>
          <p:spPr bwMode="auto">
            <a:xfrm>
              <a:off x="5506413" y="2879422"/>
              <a:ext cx="205742" cy="26801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4" name="iSḻ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0B7A442-D8F7-4491-A89B-47F43C52BF8E}"/>
                </a:ext>
              </a:extLst>
            </p:cNvPr>
            <p:cNvGrpSpPr/>
            <p:nvPr/>
          </p:nvGrpSpPr>
          <p:grpSpPr>
            <a:xfrm>
              <a:off x="6593336" y="2699952"/>
              <a:ext cx="274323" cy="279978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295" name="ï$lï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4A457C8-A004-414B-89B4-980A9337C325}"/>
                  </a:ext>
                </a:extLst>
              </p:cNvPr>
              <p:cNvSpPr/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îṧļî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10B7DFA-CFDC-4B43-ABF6-6AB7C74635CC}"/>
                  </a:ext>
                </a:extLst>
              </p:cNvPr>
              <p:cNvSpPr/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5" name="işḷ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75562B8-2E75-47E8-895D-38A54E45BD88}"/>
                </a:ext>
              </a:extLst>
            </p:cNvPr>
            <p:cNvSpPr/>
            <p:nvPr/>
          </p:nvSpPr>
          <p:spPr bwMode="auto">
            <a:xfrm>
              <a:off x="6488071" y="5026712"/>
              <a:ext cx="207337" cy="244880"/>
            </a:xfrm>
            <a:custGeom>
              <a:avLst/>
              <a:gdLst>
                <a:gd name="T0" fmla="*/ 71 w 110"/>
                <a:gd name="T1" fmla="*/ 112 h 130"/>
                <a:gd name="T2" fmla="*/ 102 w 110"/>
                <a:gd name="T3" fmla="*/ 55 h 130"/>
                <a:gd name="T4" fmla="*/ 91 w 110"/>
                <a:gd name="T5" fmla="*/ 13 h 130"/>
                <a:gd name="T6" fmla="*/ 80 w 110"/>
                <a:gd name="T7" fmla="*/ 7 h 130"/>
                <a:gd name="T8" fmla="*/ 41 w 110"/>
                <a:gd name="T9" fmla="*/ 22 h 130"/>
                <a:gd name="T10" fmla="*/ 7 w 110"/>
                <a:gd name="T11" fmla="*/ 87 h 130"/>
                <a:gd name="T12" fmla="*/ 17 w 110"/>
                <a:gd name="T13" fmla="*/ 123 h 130"/>
                <a:gd name="T14" fmla="*/ 18 w 110"/>
                <a:gd name="T15" fmla="*/ 123 h 130"/>
                <a:gd name="T16" fmla="*/ 54 w 110"/>
                <a:gd name="T17" fmla="*/ 113 h 130"/>
                <a:gd name="T18" fmla="*/ 78 w 110"/>
                <a:gd name="T19" fmla="*/ 68 h 130"/>
                <a:gd name="T20" fmla="*/ 70 w 110"/>
                <a:gd name="T21" fmla="*/ 42 h 130"/>
                <a:gd name="T22" fmla="*/ 69 w 110"/>
                <a:gd name="T23" fmla="*/ 41 h 130"/>
                <a:gd name="T24" fmla="*/ 44 w 110"/>
                <a:gd name="T25" fmla="*/ 50 h 130"/>
                <a:gd name="T26" fmla="*/ 24 w 110"/>
                <a:gd name="T27" fmla="*/ 87 h 130"/>
                <a:gd name="T28" fmla="*/ 33 w 110"/>
                <a:gd name="T29" fmla="*/ 92 h 130"/>
                <a:gd name="T30" fmla="*/ 53 w 110"/>
                <a:gd name="T31" fmla="*/ 54 h 130"/>
                <a:gd name="T32" fmla="*/ 64 w 110"/>
                <a:gd name="T33" fmla="*/ 50 h 130"/>
                <a:gd name="T34" fmla="*/ 66 w 110"/>
                <a:gd name="T35" fmla="*/ 51 h 130"/>
                <a:gd name="T36" fmla="*/ 69 w 110"/>
                <a:gd name="T37" fmla="*/ 63 h 130"/>
                <a:gd name="T38" fmla="*/ 45 w 110"/>
                <a:gd name="T39" fmla="*/ 107 h 130"/>
                <a:gd name="T40" fmla="*/ 23 w 110"/>
                <a:gd name="T41" fmla="*/ 114 h 130"/>
                <a:gd name="T42" fmla="*/ 14 w 110"/>
                <a:gd name="T43" fmla="*/ 103 h 130"/>
                <a:gd name="T44" fmla="*/ 18 w 110"/>
                <a:gd name="T45" fmla="*/ 87 h 130"/>
                <a:gd name="T46" fmla="*/ 50 w 110"/>
                <a:gd name="T47" fmla="*/ 27 h 130"/>
                <a:gd name="T48" fmla="*/ 75 w 110"/>
                <a:gd name="T49" fmla="*/ 16 h 130"/>
                <a:gd name="T50" fmla="*/ 87 w 110"/>
                <a:gd name="T51" fmla="*/ 22 h 130"/>
                <a:gd name="T52" fmla="*/ 93 w 110"/>
                <a:gd name="T53" fmla="*/ 50 h 130"/>
                <a:gd name="T54" fmla="*/ 62 w 110"/>
                <a:gd name="T55" fmla="*/ 108 h 130"/>
                <a:gd name="T56" fmla="*/ 71 w 110"/>
                <a:gd name="T57" fmla="*/ 1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30">
                  <a:moveTo>
                    <a:pt x="71" y="112"/>
                  </a:moveTo>
                  <a:cubicBezTo>
                    <a:pt x="102" y="55"/>
                    <a:pt x="102" y="55"/>
                    <a:pt x="102" y="55"/>
                  </a:cubicBezTo>
                  <a:cubicBezTo>
                    <a:pt x="110" y="38"/>
                    <a:pt x="106" y="21"/>
                    <a:pt x="91" y="13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66" y="0"/>
                    <a:pt x="50" y="6"/>
                    <a:pt x="41" y="22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0" y="100"/>
                    <a:pt x="5" y="116"/>
                    <a:pt x="17" y="123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31" y="130"/>
                    <a:pt x="47" y="125"/>
                    <a:pt x="54" y="113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83" y="58"/>
                    <a:pt x="79" y="47"/>
                    <a:pt x="70" y="42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0" y="36"/>
                    <a:pt x="49" y="40"/>
                    <a:pt x="44" y="50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0"/>
                    <a:pt x="59" y="47"/>
                    <a:pt x="64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0" y="53"/>
                    <a:pt x="71" y="58"/>
                    <a:pt x="69" y="63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1" y="115"/>
                    <a:pt x="31" y="119"/>
                    <a:pt x="23" y="114"/>
                  </a:cubicBezTo>
                  <a:cubicBezTo>
                    <a:pt x="18" y="112"/>
                    <a:pt x="15" y="108"/>
                    <a:pt x="14" y="103"/>
                  </a:cubicBezTo>
                  <a:cubicBezTo>
                    <a:pt x="13" y="99"/>
                    <a:pt x="14" y="94"/>
                    <a:pt x="18" y="8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7" y="13"/>
                    <a:pt x="68" y="12"/>
                    <a:pt x="75" y="1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98" y="28"/>
                    <a:pt x="98" y="40"/>
                    <a:pt x="93" y="50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71" y="1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6" name="ïSļ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8A6B33E-95B0-429D-B7F9-E22DA330BD65}"/>
                </a:ext>
              </a:extLst>
            </p:cNvPr>
            <p:cNvGrpSpPr/>
            <p:nvPr/>
          </p:nvGrpSpPr>
          <p:grpSpPr>
            <a:xfrm>
              <a:off x="4806253" y="3448151"/>
              <a:ext cx="188995" cy="260036"/>
              <a:chOff x="3868738" y="2328863"/>
              <a:chExt cx="376238" cy="517525"/>
            </a:xfrm>
            <a:solidFill>
              <a:schemeClr val="accent1"/>
            </a:solidFill>
          </p:grpSpPr>
          <p:sp>
            <p:nvSpPr>
              <p:cNvPr id="293" name="íŝļïḓ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5A3F50B-F184-4E73-842B-FBEFEEC6D2D1}"/>
                  </a:ext>
                </a:extLst>
              </p:cNvPr>
              <p:cNvSpPr/>
              <p:nvPr/>
            </p:nvSpPr>
            <p:spPr bwMode="auto">
              <a:xfrm>
                <a:off x="3868738" y="2328863"/>
                <a:ext cx="180975" cy="517525"/>
              </a:xfrm>
              <a:custGeom>
                <a:avLst/>
                <a:gdLst>
                  <a:gd name="T0" fmla="*/ 6 w 48"/>
                  <a:gd name="T1" fmla="*/ 16 h 138"/>
                  <a:gd name="T2" fmla="*/ 1 w 48"/>
                  <a:gd name="T3" fmla="*/ 34 h 138"/>
                  <a:gd name="T4" fmla="*/ 4 w 48"/>
                  <a:gd name="T5" fmla="*/ 48 h 138"/>
                  <a:gd name="T6" fmla="*/ 17 w 48"/>
                  <a:gd name="T7" fmla="*/ 63 h 138"/>
                  <a:gd name="T8" fmla="*/ 17 w 48"/>
                  <a:gd name="T9" fmla="*/ 138 h 138"/>
                  <a:gd name="T10" fmla="*/ 30 w 48"/>
                  <a:gd name="T11" fmla="*/ 138 h 138"/>
                  <a:gd name="T12" fmla="*/ 30 w 48"/>
                  <a:gd name="T13" fmla="*/ 63 h 138"/>
                  <a:gd name="T14" fmla="*/ 44 w 48"/>
                  <a:gd name="T15" fmla="*/ 48 h 138"/>
                  <a:gd name="T16" fmla="*/ 47 w 48"/>
                  <a:gd name="T17" fmla="*/ 34 h 138"/>
                  <a:gd name="T18" fmla="*/ 42 w 48"/>
                  <a:gd name="T19" fmla="*/ 16 h 138"/>
                  <a:gd name="T20" fmla="*/ 32 w 48"/>
                  <a:gd name="T21" fmla="*/ 0 h 138"/>
                  <a:gd name="T22" fmla="*/ 35 w 48"/>
                  <a:gd name="T23" fmla="*/ 33 h 138"/>
                  <a:gd name="T24" fmla="*/ 31 w 48"/>
                  <a:gd name="T25" fmla="*/ 33 h 138"/>
                  <a:gd name="T26" fmla="*/ 27 w 48"/>
                  <a:gd name="T27" fmla="*/ 0 h 138"/>
                  <a:gd name="T28" fmla="*/ 24 w 48"/>
                  <a:gd name="T29" fmla="*/ 0 h 138"/>
                  <a:gd name="T30" fmla="*/ 20 w 48"/>
                  <a:gd name="T31" fmla="*/ 0 h 138"/>
                  <a:gd name="T32" fmla="*/ 17 w 48"/>
                  <a:gd name="T33" fmla="*/ 33 h 138"/>
                  <a:gd name="T34" fmla="*/ 13 w 48"/>
                  <a:gd name="T35" fmla="*/ 33 h 138"/>
                  <a:gd name="T36" fmla="*/ 16 w 48"/>
                  <a:gd name="T37" fmla="*/ 0 h 138"/>
                  <a:gd name="T38" fmla="*/ 6 w 48"/>
                  <a:gd name="T39" fmla="*/ 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138">
                    <a:moveTo>
                      <a:pt x="6" y="16"/>
                    </a:moveTo>
                    <a:cubicBezTo>
                      <a:pt x="4" y="22"/>
                      <a:pt x="1" y="28"/>
                      <a:pt x="1" y="34"/>
                    </a:cubicBezTo>
                    <a:cubicBezTo>
                      <a:pt x="0" y="39"/>
                      <a:pt x="1" y="43"/>
                      <a:pt x="4" y="48"/>
                    </a:cubicBezTo>
                    <a:cubicBezTo>
                      <a:pt x="7" y="53"/>
                      <a:pt x="12" y="60"/>
                      <a:pt x="17" y="63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6" y="60"/>
                      <a:pt x="41" y="53"/>
                      <a:pt x="44" y="48"/>
                    </a:cubicBezTo>
                    <a:cubicBezTo>
                      <a:pt x="46" y="43"/>
                      <a:pt x="48" y="39"/>
                      <a:pt x="47" y="34"/>
                    </a:cubicBezTo>
                    <a:cubicBezTo>
                      <a:pt x="46" y="28"/>
                      <a:pt x="44" y="22"/>
                      <a:pt x="42" y="16"/>
                    </a:cubicBezTo>
                    <a:cubicBezTo>
                      <a:pt x="41" y="12"/>
                      <a:pt x="37" y="1"/>
                      <a:pt x="32" y="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1"/>
                      <a:pt x="7" y="12"/>
                      <a:pt x="6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işḷiḍ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423373-4835-47E4-882A-85FBE5C810E8}"/>
                  </a:ext>
                </a:extLst>
              </p:cNvPr>
              <p:cNvSpPr/>
              <p:nvPr/>
            </p:nvSpPr>
            <p:spPr bwMode="auto">
              <a:xfrm>
                <a:off x="4127501" y="2328863"/>
                <a:ext cx="117475" cy="517525"/>
              </a:xfrm>
              <a:custGeom>
                <a:avLst/>
                <a:gdLst>
                  <a:gd name="T0" fmla="*/ 0 w 31"/>
                  <a:gd name="T1" fmla="*/ 39 h 138"/>
                  <a:gd name="T2" fmla="*/ 18 w 31"/>
                  <a:gd name="T3" fmla="*/ 77 h 138"/>
                  <a:gd name="T4" fmla="*/ 18 w 31"/>
                  <a:gd name="T5" fmla="*/ 138 h 138"/>
                  <a:gd name="T6" fmla="*/ 31 w 31"/>
                  <a:gd name="T7" fmla="*/ 138 h 138"/>
                  <a:gd name="T8" fmla="*/ 31 w 31"/>
                  <a:gd name="T9" fmla="*/ 0 h 138"/>
                  <a:gd name="T10" fmla="*/ 18 w 31"/>
                  <a:gd name="T11" fmla="*/ 0 h 138"/>
                  <a:gd name="T12" fmla="*/ 0 w 31"/>
                  <a:gd name="T13" fmla="*/ 3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38">
                    <a:moveTo>
                      <a:pt x="0" y="39"/>
                    </a:moveTo>
                    <a:cubicBezTo>
                      <a:pt x="0" y="73"/>
                      <a:pt x="14" y="77"/>
                      <a:pt x="18" y="77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31" y="138"/>
                      <a:pt x="31" y="138"/>
                      <a:pt x="31" y="138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0" y="0"/>
                      <a:pt x="0" y="3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7" name="iṡľí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E073EA2-10DB-46C7-8CDF-4FA966EB1572}"/>
                </a:ext>
              </a:extLst>
            </p:cNvPr>
            <p:cNvGrpSpPr/>
            <p:nvPr/>
          </p:nvGrpSpPr>
          <p:grpSpPr>
            <a:xfrm>
              <a:off x="6352505" y="2991094"/>
              <a:ext cx="244817" cy="237702"/>
              <a:chOff x="6946901" y="1419225"/>
              <a:chExt cx="487363" cy="473075"/>
            </a:xfrm>
            <a:solidFill>
              <a:schemeClr val="accent1"/>
            </a:solidFill>
          </p:grpSpPr>
          <p:sp>
            <p:nvSpPr>
              <p:cNvPr id="288" name="ïṩḷ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1DDC399-0E38-4087-98C1-A95A016338A6}"/>
                  </a:ext>
                </a:extLst>
              </p:cNvPr>
              <p:cNvSpPr/>
              <p:nvPr/>
            </p:nvSpPr>
            <p:spPr bwMode="auto">
              <a:xfrm>
                <a:off x="6946901" y="1419225"/>
                <a:ext cx="487363" cy="300037"/>
              </a:xfrm>
              <a:custGeom>
                <a:avLst/>
                <a:gdLst>
                  <a:gd name="T0" fmla="*/ 130 w 130"/>
                  <a:gd name="T1" fmla="*/ 66 h 80"/>
                  <a:gd name="T2" fmla="*/ 116 w 130"/>
                  <a:gd name="T3" fmla="*/ 52 h 80"/>
                  <a:gd name="T4" fmla="*/ 118 w 130"/>
                  <a:gd name="T5" fmla="*/ 40 h 80"/>
                  <a:gd name="T6" fmla="*/ 78 w 130"/>
                  <a:gd name="T7" fmla="*/ 0 h 80"/>
                  <a:gd name="T8" fmla="*/ 38 w 130"/>
                  <a:gd name="T9" fmla="*/ 39 h 80"/>
                  <a:gd name="T10" fmla="*/ 23 w 130"/>
                  <a:gd name="T11" fmla="*/ 34 h 80"/>
                  <a:gd name="T12" fmla="*/ 0 w 130"/>
                  <a:gd name="T13" fmla="*/ 57 h 80"/>
                  <a:gd name="T14" fmla="*/ 23 w 130"/>
                  <a:gd name="T15" fmla="*/ 80 h 80"/>
                  <a:gd name="T16" fmla="*/ 76 w 130"/>
                  <a:gd name="T17" fmla="*/ 80 h 80"/>
                  <a:gd name="T18" fmla="*/ 78 w 130"/>
                  <a:gd name="T19" fmla="*/ 80 h 80"/>
                  <a:gd name="T20" fmla="*/ 116 w 130"/>
                  <a:gd name="T21" fmla="*/ 80 h 80"/>
                  <a:gd name="T22" fmla="*/ 130 w 130"/>
                  <a:gd name="T23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0">
                    <a:moveTo>
                      <a:pt x="130" y="66"/>
                    </a:moveTo>
                    <a:cubicBezTo>
                      <a:pt x="130" y="58"/>
                      <a:pt x="124" y="52"/>
                      <a:pt x="116" y="52"/>
                    </a:cubicBezTo>
                    <a:cubicBezTo>
                      <a:pt x="118" y="48"/>
                      <a:pt x="118" y="44"/>
                      <a:pt x="118" y="40"/>
                    </a:cubicBezTo>
                    <a:cubicBezTo>
                      <a:pt x="118" y="18"/>
                      <a:pt x="100" y="0"/>
                      <a:pt x="78" y="0"/>
                    </a:cubicBezTo>
                    <a:cubicBezTo>
                      <a:pt x="56" y="0"/>
                      <a:pt x="38" y="18"/>
                      <a:pt x="38" y="39"/>
                    </a:cubicBezTo>
                    <a:cubicBezTo>
                      <a:pt x="34" y="36"/>
                      <a:pt x="29" y="34"/>
                      <a:pt x="23" y="34"/>
                    </a:cubicBezTo>
                    <a:cubicBezTo>
                      <a:pt x="10" y="34"/>
                      <a:pt x="0" y="44"/>
                      <a:pt x="0" y="57"/>
                    </a:cubicBezTo>
                    <a:cubicBezTo>
                      <a:pt x="0" y="70"/>
                      <a:pt x="10" y="80"/>
                      <a:pt x="23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24" y="80"/>
                      <a:pt x="130" y="74"/>
                      <a:pt x="130" y="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išḷî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9402CA8-A328-4F2A-8195-E85289584920}"/>
                  </a:ext>
                </a:extLst>
              </p:cNvPr>
              <p:cNvSpPr/>
              <p:nvPr/>
            </p:nvSpPr>
            <p:spPr bwMode="auto">
              <a:xfrm>
                <a:off x="7016751" y="1749425"/>
                <a:ext cx="42863" cy="904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šľí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A9AD4D-788E-4D68-8D12-E6CCD993F9B9}"/>
                  </a:ext>
                </a:extLst>
              </p:cNvPr>
              <p:cNvSpPr/>
              <p:nvPr/>
            </p:nvSpPr>
            <p:spPr bwMode="auto">
              <a:xfrm>
                <a:off x="7118351" y="1798638"/>
                <a:ext cx="41275" cy="936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ïSļi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2A486FF-E076-4F6B-817D-6E57CADEF4CF}"/>
                  </a:ext>
                </a:extLst>
              </p:cNvPr>
              <p:cNvSpPr/>
              <p:nvPr/>
            </p:nvSpPr>
            <p:spPr bwMode="auto">
              <a:xfrm>
                <a:off x="7219951" y="1749425"/>
                <a:ext cx="41275" cy="904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ísľ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E50479-7108-4ED7-A158-7C1D44C8961E}"/>
                  </a:ext>
                </a:extLst>
              </p:cNvPr>
              <p:cNvSpPr/>
              <p:nvPr/>
            </p:nvSpPr>
            <p:spPr bwMode="auto">
              <a:xfrm>
                <a:off x="7321551" y="1798638"/>
                <a:ext cx="46038" cy="936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8" name="ïṥľ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60BEF2-6C12-4D59-A079-97EA4FB5C8BF}"/>
                </a:ext>
              </a:extLst>
            </p:cNvPr>
            <p:cNvSpPr/>
            <p:nvPr/>
          </p:nvSpPr>
          <p:spPr bwMode="auto">
            <a:xfrm>
              <a:off x="7169093" y="3144244"/>
              <a:ext cx="194577" cy="160329"/>
            </a:xfrm>
            <a:custGeom>
              <a:avLst/>
              <a:gdLst>
                <a:gd name="T0" fmla="*/ 202 w 244"/>
                <a:gd name="T1" fmla="*/ 0 h 201"/>
                <a:gd name="T2" fmla="*/ 88 w 244"/>
                <a:gd name="T3" fmla="*/ 113 h 201"/>
                <a:gd name="T4" fmla="*/ 45 w 244"/>
                <a:gd name="T5" fmla="*/ 71 h 201"/>
                <a:gd name="T6" fmla="*/ 0 w 244"/>
                <a:gd name="T7" fmla="*/ 116 h 201"/>
                <a:gd name="T8" fmla="*/ 43 w 244"/>
                <a:gd name="T9" fmla="*/ 158 h 201"/>
                <a:gd name="T10" fmla="*/ 88 w 244"/>
                <a:gd name="T11" fmla="*/ 201 h 201"/>
                <a:gd name="T12" fmla="*/ 133 w 244"/>
                <a:gd name="T13" fmla="*/ 158 h 201"/>
                <a:gd name="T14" fmla="*/ 244 w 244"/>
                <a:gd name="T15" fmla="*/ 45 h 201"/>
                <a:gd name="T16" fmla="*/ 202 w 244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01">
                  <a:moveTo>
                    <a:pt x="202" y="0"/>
                  </a:moveTo>
                  <a:lnTo>
                    <a:pt x="88" y="113"/>
                  </a:lnTo>
                  <a:lnTo>
                    <a:pt x="45" y="71"/>
                  </a:lnTo>
                  <a:lnTo>
                    <a:pt x="0" y="116"/>
                  </a:lnTo>
                  <a:lnTo>
                    <a:pt x="43" y="158"/>
                  </a:lnTo>
                  <a:lnTo>
                    <a:pt x="88" y="201"/>
                  </a:lnTo>
                  <a:lnTo>
                    <a:pt x="133" y="158"/>
                  </a:lnTo>
                  <a:lnTo>
                    <a:pt x="244" y="4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9" name="ïsļ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909EBDC-E9E8-4F1F-92A9-BF38174CAF35}"/>
                </a:ext>
              </a:extLst>
            </p:cNvPr>
            <p:cNvGrpSpPr/>
            <p:nvPr/>
          </p:nvGrpSpPr>
          <p:grpSpPr>
            <a:xfrm>
              <a:off x="7290305" y="4220283"/>
              <a:ext cx="173844" cy="205795"/>
              <a:chOff x="8813801" y="3865563"/>
              <a:chExt cx="346075" cy="409574"/>
            </a:xfrm>
            <a:solidFill>
              <a:schemeClr val="accent1"/>
            </a:solidFill>
          </p:grpSpPr>
          <p:sp>
            <p:nvSpPr>
              <p:cNvPr id="286" name="iśliď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1F26DCC-FEF8-4B69-93FB-B2F1854874BC}"/>
                  </a:ext>
                </a:extLst>
              </p:cNvPr>
              <p:cNvSpPr/>
              <p:nvPr/>
            </p:nvSpPr>
            <p:spPr bwMode="auto">
              <a:xfrm>
                <a:off x="8813801" y="3940175"/>
                <a:ext cx="346075" cy="334962"/>
              </a:xfrm>
              <a:custGeom>
                <a:avLst/>
                <a:gdLst>
                  <a:gd name="T0" fmla="*/ 46 w 92"/>
                  <a:gd name="T1" fmla="*/ 89 h 89"/>
                  <a:gd name="T2" fmla="*/ 92 w 92"/>
                  <a:gd name="T3" fmla="*/ 43 h 89"/>
                  <a:gd name="T4" fmla="*/ 63 w 92"/>
                  <a:gd name="T5" fmla="*/ 0 h 89"/>
                  <a:gd name="T6" fmla="*/ 57 w 92"/>
                  <a:gd name="T7" fmla="*/ 9 h 89"/>
                  <a:gd name="T8" fmla="*/ 82 w 92"/>
                  <a:gd name="T9" fmla="*/ 43 h 89"/>
                  <a:gd name="T10" fmla="*/ 46 w 92"/>
                  <a:gd name="T11" fmla="*/ 79 h 89"/>
                  <a:gd name="T12" fmla="*/ 10 w 92"/>
                  <a:gd name="T13" fmla="*/ 43 h 89"/>
                  <a:gd name="T14" fmla="*/ 35 w 92"/>
                  <a:gd name="T15" fmla="*/ 9 h 89"/>
                  <a:gd name="T16" fmla="*/ 28 w 92"/>
                  <a:gd name="T17" fmla="*/ 0 h 89"/>
                  <a:gd name="T18" fmla="*/ 0 w 92"/>
                  <a:gd name="T19" fmla="*/ 43 h 89"/>
                  <a:gd name="T20" fmla="*/ 46 w 92"/>
                  <a:gd name="T2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89">
                    <a:moveTo>
                      <a:pt x="46" y="89"/>
                    </a:moveTo>
                    <a:cubicBezTo>
                      <a:pt x="71" y="89"/>
                      <a:pt x="92" y="68"/>
                      <a:pt x="92" y="43"/>
                    </a:cubicBezTo>
                    <a:cubicBezTo>
                      <a:pt x="92" y="24"/>
                      <a:pt x="80" y="7"/>
                      <a:pt x="63" y="0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71" y="13"/>
                      <a:pt x="82" y="27"/>
                      <a:pt x="82" y="43"/>
                    </a:cubicBezTo>
                    <a:cubicBezTo>
                      <a:pt x="82" y="63"/>
                      <a:pt x="66" y="79"/>
                      <a:pt x="46" y="79"/>
                    </a:cubicBezTo>
                    <a:cubicBezTo>
                      <a:pt x="26" y="79"/>
                      <a:pt x="10" y="63"/>
                      <a:pt x="10" y="43"/>
                    </a:cubicBezTo>
                    <a:cubicBezTo>
                      <a:pt x="10" y="27"/>
                      <a:pt x="20" y="13"/>
                      <a:pt x="35" y="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7"/>
                      <a:pt x="0" y="24"/>
                      <a:pt x="0" y="43"/>
                    </a:cubicBezTo>
                    <a:cubicBezTo>
                      <a:pt x="0" y="68"/>
                      <a:pt x="20" y="89"/>
                      <a:pt x="46" y="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ṧľî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B1B9D8-E244-4E4B-AAC2-27621CE660F6}"/>
                  </a:ext>
                </a:extLst>
              </p:cNvPr>
              <p:cNvSpPr/>
              <p:nvPr/>
            </p:nvSpPr>
            <p:spPr bwMode="auto">
              <a:xfrm>
                <a:off x="8904288" y="3865563"/>
                <a:ext cx="160338" cy="120650"/>
              </a:xfrm>
              <a:custGeom>
                <a:avLst/>
                <a:gdLst>
                  <a:gd name="T0" fmla="*/ 33 w 101"/>
                  <a:gd name="T1" fmla="*/ 66 h 76"/>
                  <a:gd name="T2" fmla="*/ 40 w 101"/>
                  <a:gd name="T3" fmla="*/ 76 h 76"/>
                  <a:gd name="T4" fmla="*/ 52 w 101"/>
                  <a:gd name="T5" fmla="*/ 76 h 76"/>
                  <a:gd name="T6" fmla="*/ 61 w 101"/>
                  <a:gd name="T7" fmla="*/ 76 h 76"/>
                  <a:gd name="T8" fmla="*/ 71 w 101"/>
                  <a:gd name="T9" fmla="*/ 66 h 76"/>
                  <a:gd name="T10" fmla="*/ 85 w 101"/>
                  <a:gd name="T11" fmla="*/ 45 h 76"/>
                  <a:gd name="T12" fmla="*/ 101 w 101"/>
                  <a:gd name="T13" fmla="*/ 21 h 76"/>
                  <a:gd name="T14" fmla="*/ 85 w 101"/>
                  <a:gd name="T15" fmla="*/ 0 h 76"/>
                  <a:gd name="T16" fmla="*/ 52 w 101"/>
                  <a:gd name="T17" fmla="*/ 0 h 76"/>
                  <a:gd name="T18" fmla="*/ 16 w 101"/>
                  <a:gd name="T19" fmla="*/ 0 h 76"/>
                  <a:gd name="T20" fmla="*/ 0 w 101"/>
                  <a:gd name="T21" fmla="*/ 21 h 76"/>
                  <a:gd name="T22" fmla="*/ 19 w 101"/>
                  <a:gd name="T23" fmla="*/ 45 h 76"/>
                  <a:gd name="T24" fmla="*/ 33 w 101"/>
                  <a:gd name="T25" fmla="*/ 6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76">
                    <a:moveTo>
                      <a:pt x="33" y="66"/>
                    </a:moveTo>
                    <a:lnTo>
                      <a:pt x="40" y="76"/>
                    </a:lnTo>
                    <a:lnTo>
                      <a:pt x="52" y="76"/>
                    </a:lnTo>
                    <a:lnTo>
                      <a:pt x="61" y="76"/>
                    </a:lnTo>
                    <a:lnTo>
                      <a:pt x="71" y="66"/>
                    </a:lnTo>
                    <a:lnTo>
                      <a:pt x="85" y="45"/>
                    </a:lnTo>
                    <a:lnTo>
                      <a:pt x="101" y="21"/>
                    </a:lnTo>
                    <a:lnTo>
                      <a:pt x="85" y="0"/>
                    </a:lnTo>
                    <a:lnTo>
                      <a:pt x="52" y="0"/>
                    </a:lnTo>
                    <a:lnTo>
                      <a:pt x="16" y="0"/>
                    </a:lnTo>
                    <a:lnTo>
                      <a:pt x="0" y="21"/>
                    </a:lnTo>
                    <a:lnTo>
                      <a:pt x="19" y="45"/>
                    </a:lnTo>
                    <a:lnTo>
                      <a:pt x="3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0" name="iṣl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6048275-87D1-4177-9F97-81B4DCC5AAC7}"/>
                </a:ext>
              </a:extLst>
            </p:cNvPr>
            <p:cNvGrpSpPr/>
            <p:nvPr/>
          </p:nvGrpSpPr>
          <p:grpSpPr>
            <a:xfrm>
              <a:off x="4882011" y="3098778"/>
              <a:ext cx="149123" cy="247273"/>
              <a:chOff x="4019551" y="1633538"/>
              <a:chExt cx="296862" cy="492124"/>
            </a:xfrm>
            <a:solidFill>
              <a:schemeClr val="accent1"/>
            </a:solidFill>
          </p:grpSpPr>
          <p:sp>
            <p:nvSpPr>
              <p:cNvPr id="284" name="ïṣlïḋ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68DF673-B187-44C0-B0A9-75F38B9D8FD7}"/>
                  </a:ext>
                </a:extLst>
              </p:cNvPr>
              <p:cNvSpPr/>
              <p:nvPr/>
            </p:nvSpPr>
            <p:spPr bwMode="auto">
              <a:xfrm>
                <a:off x="4019551" y="1708150"/>
                <a:ext cx="255588" cy="417512"/>
              </a:xfrm>
              <a:custGeom>
                <a:avLst/>
                <a:gdLst>
                  <a:gd name="T0" fmla="*/ 2 w 161"/>
                  <a:gd name="T1" fmla="*/ 263 h 263"/>
                  <a:gd name="T2" fmla="*/ 45 w 161"/>
                  <a:gd name="T3" fmla="*/ 235 h 263"/>
                  <a:gd name="T4" fmla="*/ 132 w 161"/>
                  <a:gd name="T5" fmla="*/ 71 h 263"/>
                  <a:gd name="T6" fmla="*/ 161 w 161"/>
                  <a:gd name="T7" fmla="*/ 19 h 263"/>
                  <a:gd name="T8" fmla="*/ 151 w 161"/>
                  <a:gd name="T9" fmla="*/ 14 h 263"/>
                  <a:gd name="T10" fmla="*/ 144 w 161"/>
                  <a:gd name="T11" fmla="*/ 12 h 263"/>
                  <a:gd name="T12" fmla="*/ 135 w 161"/>
                  <a:gd name="T13" fmla="*/ 7 h 263"/>
                  <a:gd name="T14" fmla="*/ 116 w 161"/>
                  <a:gd name="T15" fmla="*/ 0 h 263"/>
                  <a:gd name="T16" fmla="*/ 106 w 161"/>
                  <a:gd name="T17" fmla="*/ 17 h 263"/>
                  <a:gd name="T18" fmla="*/ 102 w 161"/>
                  <a:gd name="T19" fmla="*/ 26 h 263"/>
                  <a:gd name="T20" fmla="*/ 97 w 161"/>
                  <a:gd name="T21" fmla="*/ 36 h 263"/>
                  <a:gd name="T22" fmla="*/ 64 w 161"/>
                  <a:gd name="T23" fmla="*/ 95 h 263"/>
                  <a:gd name="T24" fmla="*/ 0 w 161"/>
                  <a:gd name="T25" fmla="*/ 216 h 263"/>
                  <a:gd name="T26" fmla="*/ 2 w 161"/>
                  <a:gd name="T27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1" h="263">
                    <a:moveTo>
                      <a:pt x="2" y="263"/>
                    </a:moveTo>
                    <a:lnTo>
                      <a:pt x="45" y="235"/>
                    </a:lnTo>
                    <a:lnTo>
                      <a:pt x="132" y="71"/>
                    </a:lnTo>
                    <a:lnTo>
                      <a:pt x="161" y="19"/>
                    </a:lnTo>
                    <a:lnTo>
                      <a:pt x="151" y="14"/>
                    </a:lnTo>
                    <a:lnTo>
                      <a:pt x="144" y="12"/>
                    </a:lnTo>
                    <a:lnTo>
                      <a:pt x="135" y="7"/>
                    </a:lnTo>
                    <a:lnTo>
                      <a:pt x="116" y="0"/>
                    </a:lnTo>
                    <a:lnTo>
                      <a:pt x="106" y="17"/>
                    </a:lnTo>
                    <a:lnTo>
                      <a:pt x="102" y="26"/>
                    </a:lnTo>
                    <a:lnTo>
                      <a:pt x="97" y="36"/>
                    </a:lnTo>
                    <a:lnTo>
                      <a:pt x="64" y="95"/>
                    </a:lnTo>
                    <a:lnTo>
                      <a:pt x="0" y="216"/>
                    </a:lnTo>
                    <a:lnTo>
                      <a:pt x="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îŝḷíḑ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4C9F15B-63F8-4F03-8729-EEBF6DE22B49}"/>
                  </a:ext>
                </a:extLst>
              </p:cNvPr>
              <p:cNvSpPr/>
              <p:nvPr/>
            </p:nvSpPr>
            <p:spPr bwMode="auto">
              <a:xfrm>
                <a:off x="4214813" y="1633538"/>
                <a:ext cx="101600" cy="82550"/>
              </a:xfrm>
              <a:custGeom>
                <a:avLst/>
                <a:gdLst>
                  <a:gd name="T0" fmla="*/ 19 w 64"/>
                  <a:gd name="T1" fmla="*/ 0 h 52"/>
                  <a:gd name="T2" fmla="*/ 0 w 64"/>
                  <a:gd name="T3" fmla="*/ 33 h 52"/>
                  <a:gd name="T4" fmla="*/ 33 w 64"/>
                  <a:gd name="T5" fmla="*/ 47 h 52"/>
                  <a:gd name="T6" fmla="*/ 42 w 64"/>
                  <a:gd name="T7" fmla="*/ 52 h 52"/>
                  <a:gd name="T8" fmla="*/ 45 w 64"/>
                  <a:gd name="T9" fmla="*/ 52 h 52"/>
                  <a:gd name="T10" fmla="*/ 47 w 64"/>
                  <a:gd name="T11" fmla="*/ 50 h 52"/>
                  <a:gd name="T12" fmla="*/ 52 w 64"/>
                  <a:gd name="T13" fmla="*/ 40 h 52"/>
                  <a:gd name="T14" fmla="*/ 64 w 64"/>
                  <a:gd name="T15" fmla="*/ 19 h 52"/>
                  <a:gd name="T16" fmla="*/ 19 w 6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52">
                    <a:moveTo>
                      <a:pt x="19" y="0"/>
                    </a:moveTo>
                    <a:lnTo>
                      <a:pt x="0" y="33"/>
                    </a:lnTo>
                    <a:lnTo>
                      <a:pt x="33" y="47"/>
                    </a:lnTo>
                    <a:lnTo>
                      <a:pt x="42" y="52"/>
                    </a:lnTo>
                    <a:lnTo>
                      <a:pt x="45" y="52"/>
                    </a:lnTo>
                    <a:lnTo>
                      <a:pt x="47" y="50"/>
                    </a:lnTo>
                    <a:lnTo>
                      <a:pt x="52" y="40"/>
                    </a:lnTo>
                    <a:lnTo>
                      <a:pt x="64" y="19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1" name="í$1i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4629A6B-319D-4D43-B7D6-F21C5FF2724F}"/>
                </a:ext>
              </a:extLst>
            </p:cNvPr>
            <p:cNvSpPr/>
            <p:nvPr/>
          </p:nvSpPr>
          <p:spPr bwMode="auto">
            <a:xfrm>
              <a:off x="6957768" y="4816929"/>
              <a:ext cx="209729" cy="207391"/>
            </a:xfrm>
            <a:custGeom>
              <a:avLst/>
              <a:gdLst>
                <a:gd name="T0" fmla="*/ 75 w 111"/>
                <a:gd name="T1" fmla="*/ 0 h 110"/>
                <a:gd name="T2" fmla="*/ 80 w 111"/>
                <a:gd name="T3" fmla="*/ 0 h 110"/>
                <a:gd name="T4" fmla="*/ 97 w 111"/>
                <a:gd name="T5" fmla="*/ 43 h 110"/>
                <a:gd name="T6" fmla="*/ 66 w 111"/>
                <a:gd name="T7" fmla="*/ 49 h 110"/>
                <a:gd name="T8" fmla="*/ 59 w 111"/>
                <a:gd name="T9" fmla="*/ 55 h 110"/>
                <a:gd name="T10" fmla="*/ 39 w 111"/>
                <a:gd name="T11" fmla="*/ 75 h 110"/>
                <a:gd name="T12" fmla="*/ 48 w 111"/>
                <a:gd name="T13" fmla="*/ 85 h 110"/>
                <a:gd name="T14" fmla="*/ 44 w 111"/>
                <a:gd name="T15" fmla="*/ 91 h 110"/>
                <a:gd name="T16" fmla="*/ 39 w 111"/>
                <a:gd name="T17" fmla="*/ 94 h 110"/>
                <a:gd name="T18" fmla="*/ 29 w 111"/>
                <a:gd name="T19" fmla="*/ 85 h 110"/>
                <a:gd name="T20" fmla="*/ 23 w 111"/>
                <a:gd name="T21" fmla="*/ 90 h 110"/>
                <a:gd name="T22" fmla="*/ 32 w 111"/>
                <a:gd name="T23" fmla="*/ 101 h 110"/>
                <a:gd name="T24" fmla="*/ 29 w 111"/>
                <a:gd name="T25" fmla="*/ 106 h 110"/>
                <a:gd name="T26" fmla="*/ 23 w 111"/>
                <a:gd name="T27" fmla="*/ 110 h 110"/>
                <a:gd name="T28" fmla="*/ 15 w 111"/>
                <a:gd name="T29" fmla="*/ 103 h 110"/>
                <a:gd name="T30" fmla="*/ 13 w 111"/>
                <a:gd name="T31" fmla="*/ 101 h 110"/>
                <a:gd name="T32" fmla="*/ 9 w 111"/>
                <a:gd name="T33" fmla="*/ 103 h 110"/>
                <a:gd name="T34" fmla="*/ 0 w 111"/>
                <a:gd name="T35" fmla="*/ 97 h 110"/>
                <a:gd name="T36" fmla="*/ 0 w 111"/>
                <a:gd name="T37" fmla="*/ 95 h 110"/>
                <a:gd name="T38" fmla="*/ 8 w 111"/>
                <a:gd name="T39" fmla="*/ 85 h 110"/>
                <a:gd name="T40" fmla="*/ 55 w 111"/>
                <a:gd name="T41" fmla="*/ 38 h 110"/>
                <a:gd name="T42" fmla="*/ 52 w 111"/>
                <a:gd name="T43" fmla="*/ 28 h 110"/>
                <a:gd name="T44" fmla="*/ 75 w 111"/>
                <a:gd name="T45" fmla="*/ 0 h 110"/>
                <a:gd name="T46" fmla="*/ 67 w 111"/>
                <a:gd name="T47" fmla="*/ 26 h 110"/>
                <a:gd name="T48" fmla="*/ 88 w 111"/>
                <a:gd name="T49" fmla="*/ 31 h 110"/>
                <a:gd name="T50" fmla="*/ 76 w 111"/>
                <a:gd name="T51" fmla="*/ 15 h 110"/>
                <a:gd name="T52" fmla="*/ 67 w 111"/>
                <a:gd name="T53" fmla="*/ 2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10">
                  <a:moveTo>
                    <a:pt x="75" y="0"/>
                  </a:moveTo>
                  <a:cubicBezTo>
                    <a:pt x="77" y="0"/>
                    <a:pt x="79" y="0"/>
                    <a:pt x="80" y="0"/>
                  </a:cubicBezTo>
                  <a:cubicBezTo>
                    <a:pt x="100" y="1"/>
                    <a:pt x="111" y="28"/>
                    <a:pt x="97" y="43"/>
                  </a:cubicBezTo>
                  <a:cubicBezTo>
                    <a:pt x="91" y="50"/>
                    <a:pt x="77" y="55"/>
                    <a:pt x="66" y="49"/>
                  </a:cubicBezTo>
                  <a:cubicBezTo>
                    <a:pt x="63" y="50"/>
                    <a:pt x="61" y="52"/>
                    <a:pt x="59" y="55"/>
                  </a:cubicBezTo>
                  <a:cubicBezTo>
                    <a:pt x="53" y="61"/>
                    <a:pt x="46" y="68"/>
                    <a:pt x="39" y="75"/>
                  </a:cubicBezTo>
                  <a:cubicBezTo>
                    <a:pt x="40" y="78"/>
                    <a:pt x="48" y="81"/>
                    <a:pt x="48" y="85"/>
                  </a:cubicBezTo>
                  <a:cubicBezTo>
                    <a:pt x="48" y="88"/>
                    <a:pt x="44" y="91"/>
                    <a:pt x="44" y="91"/>
                  </a:cubicBezTo>
                  <a:cubicBezTo>
                    <a:pt x="44" y="91"/>
                    <a:pt x="41" y="94"/>
                    <a:pt x="39" y="94"/>
                  </a:cubicBezTo>
                  <a:cubicBezTo>
                    <a:pt x="35" y="94"/>
                    <a:pt x="32" y="87"/>
                    <a:pt x="29" y="85"/>
                  </a:cubicBezTo>
                  <a:cubicBezTo>
                    <a:pt x="27" y="87"/>
                    <a:pt x="25" y="89"/>
                    <a:pt x="23" y="90"/>
                  </a:cubicBezTo>
                  <a:cubicBezTo>
                    <a:pt x="25" y="94"/>
                    <a:pt x="32" y="96"/>
                    <a:pt x="32" y="101"/>
                  </a:cubicBezTo>
                  <a:cubicBezTo>
                    <a:pt x="32" y="103"/>
                    <a:pt x="29" y="106"/>
                    <a:pt x="29" y="106"/>
                  </a:cubicBezTo>
                  <a:cubicBezTo>
                    <a:pt x="29" y="106"/>
                    <a:pt x="26" y="110"/>
                    <a:pt x="23" y="110"/>
                  </a:cubicBezTo>
                  <a:cubicBezTo>
                    <a:pt x="20" y="110"/>
                    <a:pt x="15" y="103"/>
                    <a:pt x="15" y="103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3" y="101"/>
                    <a:pt x="10" y="103"/>
                    <a:pt x="9" y="103"/>
                  </a:cubicBezTo>
                  <a:cubicBezTo>
                    <a:pt x="4" y="104"/>
                    <a:pt x="1" y="100"/>
                    <a:pt x="0" y="97"/>
                  </a:cubicBezTo>
                  <a:cubicBezTo>
                    <a:pt x="0" y="96"/>
                    <a:pt x="0" y="95"/>
                    <a:pt x="0" y="95"/>
                  </a:cubicBezTo>
                  <a:cubicBezTo>
                    <a:pt x="2" y="91"/>
                    <a:pt x="5" y="88"/>
                    <a:pt x="8" y="85"/>
                  </a:cubicBezTo>
                  <a:cubicBezTo>
                    <a:pt x="24" y="69"/>
                    <a:pt x="40" y="53"/>
                    <a:pt x="55" y="38"/>
                  </a:cubicBezTo>
                  <a:cubicBezTo>
                    <a:pt x="54" y="35"/>
                    <a:pt x="53" y="32"/>
                    <a:pt x="52" y="28"/>
                  </a:cubicBezTo>
                  <a:cubicBezTo>
                    <a:pt x="51" y="12"/>
                    <a:pt x="62" y="3"/>
                    <a:pt x="75" y="0"/>
                  </a:cubicBezTo>
                  <a:close/>
                  <a:moveTo>
                    <a:pt x="67" y="26"/>
                  </a:moveTo>
                  <a:cubicBezTo>
                    <a:pt x="67" y="38"/>
                    <a:pt x="83" y="40"/>
                    <a:pt x="88" y="31"/>
                  </a:cubicBezTo>
                  <a:cubicBezTo>
                    <a:pt x="92" y="22"/>
                    <a:pt x="84" y="14"/>
                    <a:pt x="76" y="15"/>
                  </a:cubicBezTo>
                  <a:cubicBezTo>
                    <a:pt x="71" y="16"/>
                    <a:pt x="67" y="20"/>
                    <a:pt x="6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îṥ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B5858CF-9B46-44F3-956E-201D37A40914}"/>
                </a:ext>
              </a:extLst>
            </p:cNvPr>
            <p:cNvSpPr/>
            <p:nvPr/>
          </p:nvSpPr>
          <p:spPr bwMode="auto">
            <a:xfrm>
              <a:off x="4581372" y="3757642"/>
              <a:ext cx="240032" cy="190639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3" name="îslî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AC0F268-2F42-4FB4-8725-18F762B2B951}"/>
                </a:ext>
              </a:extLst>
            </p:cNvPr>
            <p:cNvGrpSpPr/>
            <p:nvPr/>
          </p:nvGrpSpPr>
          <p:grpSpPr>
            <a:xfrm>
              <a:off x="5249625" y="2719094"/>
              <a:ext cx="241626" cy="243284"/>
              <a:chOff x="4751388" y="877888"/>
              <a:chExt cx="481013" cy="484187"/>
            </a:xfrm>
            <a:solidFill>
              <a:schemeClr val="accent1"/>
            </a:solidFill>
          </p:grpSpPr>
          <p:sp>
            <p:nvSpPr>
              <p:cNvPr id="267" name="îṧ1íḍ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D0122B-6A20-4B91-B63C-46E266458374}"/>
                  </a:ext>
                </a:extLst>
              </p:cNvPr>
              <p:cNvSpPr/>
              <p:nvPr/>
            </p:nvSpPr>
            <p:spPr bwMode="auto">
              <a:xfrm>
                <a:off x="4830763" y="960438"/>
                <a:ext cx="323850" cy="3190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iṧ1î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01D83A0-057A-45A9-928B-CF7D3191EB11}"/>
                  </a:ext>
                </a:extLst>
              </p:cNvPr>
              <p:cNvSpPr/>
              <p:nvPr/>
            </p:nvSpPr>
            <p:spPr bwMode="auto">
              <a:xfrm>
                <a:off x="4973638" y="877888"/>
                <a:ext cx="41275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íşľïḑ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DF470A3-1CC7-4875-B83D-0B534A4176A4}"/>
                  </a:ext>
                </a:extLst>
              </p:cNvPr>
              <p:cNvSpPr/>
              <p:nvPr/>
            </p:nvSpPr>
            <p:spPr bwMode="auto">
              <a:xfrm>
                <a:off x="5176838" y="1100138"/>
                <a:ext cx="55563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ïšḷî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51C9B88-76E7-4743-B7A2-1253C1ED646C}"/>
                  </a:ext>
                </a:extLst>
              </p:cNvPr>
              <p:cNvSpPr/>
              <p:nvPr/>
            </p:nvSpPr>
            <p:spPr bwMode="auto">
              <a:xfrm>
                <a:off x="4973638" y="1303338"/>
                <a:ext cx="41275" cy="587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ṥ1ï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82BDDD3-90DA-49A4-9713-038C843BFF95}"/>
                  </a:ext>
                </a:extLst>
              </p:cNvPr>
              <p:cNvSpPr/>
              <p:nvPr/>
            </p:nvSpPr>
            <p:spPr bwMode="auto">
              <a:xfrm>
                <a:off x="4751388" y="1100138"/>
                <a:ext cx="57150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sľïḋ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75BEF44-11B7-42DB-85F0-3286057ECC3C}"/>
                  </a:ext>
                </a:extLst>
              </p:cNvPr>
              <p:cNvSpPr/>
              <p:nvPr/>
            </p:nvSpPr>
            <p:spPr bwMode="auto">
              <a:xfrm>
                <a:off x="5108576" y="935038"/>
                <a:ext cx="68263" cy="71437"/>
              </a:xfrm>
              <a:custGeom>
                <a:avLst/>
                <a:gdLst>
                  <a:gd name="T0" fmla="*/ 43 w 43"/>
                  <a:gd name="T1" fmla="*/ 18 h 45"/>
                  <a:gd name="T2" fmla="*/ 19 w 43"/>
                  <a:gd name="T3" fmla="*/ 45 h 45"/>
                  <a:gd name="T4" fmla="*/ 0 w 43"/>
                  <a:gd name="T5" fmla="*/ 26 h 45"/>
                  <a:gd name="T6" fmla="*/ 26 w 43"/>
                  <a:gd name="T7" fmla="*/ 0 h 45"/>
                  <a:gd name="T8" fmla="*/ 43 w 43"/>
                  <a:gd name="T9" fmla="*/ 1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5">
                    <a:moveTo>
                      <a:pt x="43" y="18"/>
                    </a:moveTo>
                    <a:lnTo>
                      <a:pt x="19" y="45"/>
                    </a:lnTo>
                    <a:lnTo>
                      <a:pt x="0" y="26"/>
                    </a:lnTo>
                    <a:lnTo>
                      <a:pt x="26" y="0"/>
                    </a:lnTo>
                    <a:lnTo>
                      <a:pt x="4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íślï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D9BF4C7-FC88-4F1D-A555-E20BA6E29FFD}"/>
                  </a:ext>
                </a:extLst>
              </p:cNvPr>
              <p:cNvSpPr/>
              <p:nvPr/>
            </p:nvSpPr>
            <p:spPr bwMode="auto">
              <a:xfrm>
                <a:off x="5108576" y="1235075"/>
                <a:ext cx="68263" cy="71437"/>
              </a:xfrm>
              <a:custGeom>
                <a:avLst/>
                <a:gdLst>
                  <a:gd name="T0" fmla="*/ 19 w 43"/>
                  <a:gd name="T1" fmla="*/ 0 h 45"/>
                  <a:gd name="T2" fmla="*/ 43 w 43"/>
                  <a:gd name="T3" fmla="*/ 26 h 45"/>
                  <a:gd name="T4" fmla="*/ 26 w 43"/>
                  <a:gd name="T5" fmla="*/ 45 h 45"/>
                  <a:gd name="T6" fmla="*/ 0 w 43"/>
                  <a:gd name="T7" fmla="*/ 19 h 45"/>
                  <a:gd name="T8" fmla="*/ 19 w 43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5">
                    <a:moveTo>
                      <a:pt x="19" y="0"/>
                    </a:moveTo>
                    <a:lnTo>
                      <a:pt x="43" y="26"/>
                    </a:lnTo>
                    <a:lnTo>
                      <a:pt x="26" y="45"/>
                    </a:lnTo>
                    <a:lnTo>
                      <a:pt x="0" y="19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îṧ1ï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A975BA6-31D9-4887-96C7-65724E100045}"/>
                  </a:ext>
                </a:extLst>
              </p:cNvPr>
              <p:cNvSpPr/>
              <p:nvPr/>
            </p:nvSpPr>
            <p:spPr bwMode="auto">
              <a:xfrm>
                <a:off x="4808538" y="1235075"/>
                <a:ext cx="66675" cy="71437"/>
              </a:xfrm>
              <a:custGeom>
                <a:avLst/>
                <a:gdLst>
                  <a:gd name="T0" fmla="*/ 26 w 42"/>
                  <a:gd name="T1" fmla="*/ 0 h 45"/>
                  <a:gd name="T2" fmla="*/ 42 w 42"/>
                  <a:gd name="T3" fmla="*/ 19 h 45"/>
                  <a:gd name="T4" fmla="*/ 19 w 42"/>
                  <a:gd name="T5" fmla="*/ 45 h 45"/>
                  <a:gd name="T6" fmla="*/ 0 w 42"/>
                  <a:gd name="T7" fmla="*/ 26 h 45"/>
                  <a:gd name="T8" fmla="*/ 26 w 42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5">
                    <a:moveTo>
                      <a:pt x="26" y="0"/>
                    </a:moveTo>
                    <a:lnTo>
                      <a:pt x="42" y="19"/>
                    </a:lnTo>
                    <a:lnTo>
                      <a:pt x="19" y="45"/>
                    </a:lnTo>
                    <a:lnTo>
                      <a:pt x="0" y="26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íṧ1i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A18258-F17B-41FA-88D2-86F5C515EDCB}"/>
                  </a:ext>
                </a:extLst>
              </p:cNvPr>
              <p:cNvSpPr/>
              <p:nvPr/>
            </p:nvSpPr>
            <p:spPr bwMode="auto">
              <a:xfrm>
                <a:off x="4808538" y="935038"/>
                <a:ext cx="66675" cy="71437"/>
              </a:xfrm>
              <a:custGeom>
                <a:avLst/>
                <a:gdLst>
                  <a:gd name="T0" fmla="*/ 42 w 42"/>
                  <a:gd name="T1" fmla="*/ 26 h 45"/>
                  <a:gd name="T2" fmla="*/ 26 w 42"/>
                  <a:gd name="T3" fmla="*/ 45 h 45"/>
                  <a:gd name="T4" fmla="*/ 0 w 42"/>
                  <a:gd name="T5" fmla="*/ 18 h 45"/>
                  <a:gd name="T6" fmla="*/ 19 w 42"/>
                  <a:gd name="T7" fmla="*/ 0 h 45"/>
                  <a:gd name="T8" fmla="*/ 42 w 42"/>
                  <a:gd name="T9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5">
                    <a:moveTo>
                      <a:pt x="42" y="26"/>
                    </a:moveTo>
                    <a:lnTo>
                      <a:pt x="26" y="45"/>
                    </a:lnTo>
                    <a:lnTo>
                      <a:pt x="0" y="18"/>
                    </a:lnTo>
                    <a:lnTo>
                      <a:pt x="19" y="0"/>
                    </a:lnTo>
                    <a:lnTo>
                      <a:pt x="4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îs1í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8EF5D4-0244-43B1-A84C-06FE8FA11E71}"/>
                  </a:ext>
                </a:extLst>
              </p:cNvPr>
              <p:cNvSpPr/>
              <p:nvPr/>
            </p:nvSpPr>
            <p:spPr bwMode="auto">
              <a:xfrm>
                <a:off x="5045076" y="889000"/>
                <a:ext cx="60325" cy="68262"/>
              </a:xfrm>
              <a:custGeom>
                <a:avLst/>
                <a:gdLst>
                  <a:gd name="T0" fmla="*/ 38 w 38"/>
                  <a:gd name="T1" fmla="*/ 10 h 43"/>
                  <a:gd name="T2" fmla="*/ 24 w 38"/>
                  <a:gd name="T3" fmla="*/ 43 h 43"/>
                  <a:gd name="T4" fmla="*/ 0 w 38"/>
                  <a:gd name="T5" fmla="*/ 33 h 43"/>
                  <a:gd name="T6" fmla="*/ 12 w 38"/>
                  <a:gd name="T7" fmla="*/ 0 h 43"/>
                  <a:gd name="T8" fmla="*/ 38 w 38"/>
                  <a:gd name="T9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38" y="10"/>
                    </a:moveTo>
                    <a:lnTo>
                      <a:pt x="24" y="43"/>
                    </a:lnTo>
                    <a:lnTo>
                      <a:pt x="0" y="33"/>
                    </a:lnTo>
                    <a:lnTo>
                      <a:pt x="12" y="0"/>
                    </a:lnTo>
                    <a:lnTo>
                      <a:pt x="3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śḻî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D993F3B-378A-42B2-B035-E0E532BA7FE0}"/>
                  </a:ext>
                </a:extLst>
              </p:cNvPr>
              <p:cNvSpPr/>
              <p:nvPr/>
            </p:nvSpPr>
            <p:spPr bwMode="auto">
              <a:xfrm>
                <a:off x="5154613" y="1171575"/>
                <a:ext cx="71438" cy="60325"/>
              </a:xfrm>
              <a:custGeom>
                <a:avLst/>
                <a:gdLst>
                  <a:gd name="T0" fmla="*/ 9 w 45"/>
                  <a:gd name="T1" fmla="*/ 0 h 38"/>
                  <a:gd name="T2" fmla="*/ 45 w 45"/>
                  <a:gd name="T3" fmla="*/ 14 h 38"/>
                  <a:gd name="T4" fmla="*/ 33 w 45"/>
                  <a:gd name="T5" fmla="*/ 38 h 38"/>
                  <a:gd name="T6" fmla="*/ 0 w 45"/>
                  <a:gd name="T7" fmla="*/ 23 h 38"/>
                  <a:gd name="T8" fmla="*/ 9 w 45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8">
                    <a:moveTo>
                      <a:pt x="9" y="0"/>
                    </a:moveTo>
                    <a:lnTo>
                      <a:pt x="45" y="14"/>
                    </a:lnTo>
                    <a:lnTo>
                      <a:pt x="33" y="38"/>
                    </a:lnTo>
                    <a:lnTo>
                      <a:pt x="0" y="2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ṥḷiḑ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57F2FF6-20D5-4FE0-8670-3AAE3911C4C8}"/>
                  </a:ext>
                </a:extLst>
              </p:cNvPr>
              <p:cNvSpPr/>
              <p:nvPr/>
            </p:nvSpPr>
            <p:spPr bwMode="auto">
              <a:xfrm>
                <a:off x="4883151" y="1284288"/>
                <a:ext cx="60325" cy="66675"/>
              </a:xfrm>
              <a:custGeom>
                <a:avLst/>
                <a:gdLst>
                  <a:gd name="T0" fmla="*/ 38 w 38"/>
                  <a:gd name="T1" fmla="*/ 9 h 42"/>
                  <a:gd name="T2" fmla="*/ 24 w 38"/>
                  <a:gd name="T3" fmla="*/ 42 h 42"/>
                  <a:gd name="T4" fmla="*/ 0 w 38"/>
                  <a:gd name="T5" fmla="*/ 33 h 42"/>
                  <a:gd name="T6" fmla="*/ 14 w 38"/>
                  <a:gd name="T7" fmla="*/ 0 h 42"/>
                  <a:gd name="T8" fmla="*/ 38 w 38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2">
                    <a:moveTo>
                      <a:pt x="38" y="9"/>
                    </a:moveTo>
                    <a:lnTo>
                      <a:pt x="24" y="42"/>
                    </a:lnTo>
                    <a:lnTo>
                      <a:pt x="0" y="33"/>
                    </a:lnTo>
                    <a:lnTo>
                      <a:pt x="14" y="0"/>
                    </a:lnTo>
                    <a:lnTo>
                      <a:pt x="3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ļï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79865-120A-4CE3-AFE3-863D30B7F9DF}"/>
                  </a:ext>
                </a:extLst>
              </p:cNvPr>
              <p:cNvSpPr/>
              <p:nvPr/>
            </p:nvSpPr>
            <p:spPr bwMode="auto">
              <a:xfrm>
                <a:off x="4762501" y="1009650"/>
                <a:ext cx="68263" cy="60325"/>
              </a:xfrm>
              <a:custGeom>
                <a:avLst/>
                <a:gdLst>
                  <a:gd name="T0" fmla="*/ 34 w 43"/>
                  <a:gd name="T1" fmla="*/ 38 h 38"/>
                  <a:gd name="T2" fmla="*/ 0 w 43"/>
                  <a:gd name="T3" fmla="*/ 24 h 38"/>
                  <a:gd name="T4" fmla="*/ 10 w 43"/>
                  <a:gd name="T5" fmla="*/ 0 h 38"/>
                  <a:gd name="T6" fmla="*/ 43 w 43"/>
                  <a:gd name="T7" fmla="*/ 14 h 38"/>
                  <a:gd name="T8" fmla="*/ 34 w 43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34" y="38"/>
                    </a:moveTo>
                    <a:lnTo>
                      <a:pt x="0" y="24"/>
                    </a:lnTo>
                    <a:lnTo>
                      <a:pt x="10" y="0"/>
                    </a:lnTo>
                    <a:lnTo>
                      <a:pt x="43" y="14"/>
                    </a:lnTo>
                    <a:lnTo>
                      <a:pt x="34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sḷí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5270F2-D3EC-4BEF-829C-E30E2C9B13B0}"/>
                  </a:ext>
                </a:extLst>
              </p:cNvPr>
              <p:cNvSpPr/>
              <p:nvPr/>
            </p:nvSpPr>
            <p:spPr bwMode="auto">
              <a:xfrm>
                <a:off x="5154613" y="1009650"/>
                <a:ext cx="66675" cy="60325"/>
              </a:xfrm>
              <a:custGeom>
                <a:avLst/>
                <a:gdLst>
                  <a:gd name="T0" fmla="*/ 0 w 42"/>
                  <a:gd name="T1" fmla="*/ 14 h 38"/>
                  <a:gd name="T2" fmla="*/ 33 w 42"/>
                  <a:gd name="T3" fmla="*/ 0 h 38"/>
                  <a:gd name="T4" fmla="*/ 42 w 42"/>
                  <a:gd name="T5" fmla="*/ 24 h 38"/>
                  <a:gd name="T6" fmla="*/ 9 w 42"/>
                  <a:gd name="T7" fmla="*/ 38 h 38"/>
                  <a:gd name="T8" fmla="*/ 0 w 42"/>
                  <a:gd name="T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8">
                    <a:moveTo>
                      <a:pt x="0" y="14"/>
                    </a:moveTo>
                    <a:lnTo>
                      <a:pt x="33" y="0"/>
                    </a:lnTo>
                    <a:lnTo>
                      <a:pt x="42" y="24"/>
                    </a:lnTo>
                    <a:lnTo>
                      <a:pt x="9" y="38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íŝľï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60E44B-24E1-463B-A6CF-B735B4081B95}"/>
                  </a:ext>
                </a:extLst>
              </p:cNvPr>
              <p:cNvSpPr/>
              <p:nvPr/>
            </p:nvSpPr>
            <p:spPr bwMode="auto">
              <a:xfrm>
                <a:off x="5045076" y="1279525"/>
                <a:ext cx="60325" cy="71437"/>
              </a:xfrm>
              <a:custGeom>
                <a:avLst/>
                <a:gdLst>
                  <a:gd name="T0" fmla="*/ 38 w 38"/>
                  <a:gd name="T1" fmla="*/ 33 h 45"/>
                  <a:gd name="T2" fmla="*/ 14 w 38"/>
                  <a:gd name="T3" fmla="*/ 45 h 45"/>
                  <a:gd name="T4" fmla="*/ 0 w 38"/>
                  <a:gd name="T5" fmla="*/ 12 h 45"/>
                  <a:gd name="T6" fmla="*/ 24 w 38"/>
                  <a:gd name="T7" fmla="*/ 0 h 45"/>
                  <a:gd name="T8" fmla="*/ 38 w 38"/>
                  <a:gd name="T9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5">
                    <a:moveTo>
                      <a:pt x="38" y="33"/>
                    </a:moveTo>
                    <a:lnTo>
                      <a:pt x="14" y="45"/>
                    </a:lnTo>
                    <a:lnTo>
                      <a:pt x="0" y="12"/>
                    </a:lnTo>
                    <a:lnTo>
                      <a:pt x="24" y="0"/>
                    </a:lnTo>
                    <a:lnTo>
                      <a:pt x="3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íş1í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A7F5CE-51AF-41AF-BE1A-A31D5ACA9D14}"/>
                  </a:ext>
                </a:extLst>
              </p:cNvPr>
              <p:cNvSpPr/>
              <p:nvPr/>
            </p:nvSpPr>
            <p:spPr bwMode="auto">
              <a:xfrm>
                <a:off x="4762501" y="1171575"/>
                <a:ext cx="68263" cy="60325"/>
              </a:xfrm>
              <a:custGeom>
                <a:avLst/>
                <a:gdLst>
                  <a:gd name="T0" fmla="*/ 43 w 43"/>
                  <a:gd name="T1" fmla="*/ 23 h 38"/>
                  <a:gd name="T2" fmla="*/ 10 w 43"/>
                  <a:gd name="T3" fmla="*/ 38 h 38"/>
                  <a:gd name="T4" fmla="*/ 0 w 43"/>
                  <a:gd name="T5" fmla="*/ 14 h 38"/>
                  <a:gd name="T6" fmla="*/ 34 w 43"/>
                  <a:gd name="T7" fmla="*/ 0 h 38"/>
                  <a:gd name="T8" fmla="*/ 43 w 43"/>
                  <a:gd name="T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43" y="23"/>
                    </a:moveTo>
                    <a:lnTo>
                      <a:pt x="10" y="38"/>
                    </a:lnTo>
                    <a:lnTo>
                      <a:pt x="0" y="14"/>
                    </a:lnTo>
                    <a:lnTo>
                      <a:pt x="34" y="0"/>
                    </a:lnTo>
                    <a:lnTo>
                      <a:pt x="4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ṧ1i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F9A48A2-4E0D-4D16-8CFD-C31A5B31CF83}"/>
                  </a:ext>
                </a:extLst>
              </p:cNvPr>
              <p:cNvSpPr/>
              <p:nvPr/>
            </p:nvSpPr>
            <p:spPr bwMode="auto">
              <a:xfrm>
                <a:off x="4879976" y="889000"/>
                <a:ext cx="60325" cy="68262"/>
              </a:xfrm>
              <a:custGeom>
                <a:avLst/>
                <a:gdLst>
                  <a:gd name="T0" fmla="*/ 38 w 38"/>
                  <a:gd name="T1" fmla="*/ 33 h 43"/>
                  <a:gd name="T2" fmla="*/ 14 w 38"/>
                  <a:gd name="T3" fmla="*/ 43 h 43"/>
                  <a:gd name="T4" fmla="*/ 0 w 38"/>
                  <a:gd name="T5" fmla="*/ 10 h 43"/>
                  <a:gd name="T6" fmla="*/ 23 w 38"/>
                  <a:gd name="T7" fmla="*/ 0 h 43"/>
                  <a:gd name="T8" fmla="*/ 38 w 38"/>
                  <a:gd name="T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38" y="33"/>
                    </a:moveTo>
                    <a:lnTo>
                      <a:pt x="14" y="43"/>
                    </a:lnTo>
                    <a:lnTo>
                      <a:pt x="0" y="10"/>
                    </a:lnTo>
                    <a:lnTo>
                      <a:pt x="23" y="0"/>
                    </a:lnTo>
                    <a:lnTo>
                      <a:pt x="3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4" name="ïś1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B9476A8-66B5-4D61-83FA-408CD0612A73}"/>
                </a:ext>
              </a:extLst>
            </p:cNvPr>
            <p:cNvSpPr/>
            <p:nvPr/>
          </p:nvSpPr>
          <p:spPr bwMode="auto">
            <a:xfrm>
              <a:off x="7428264" y="3684257"/>
              <a:ext cx="56620" cy="58229"/>
            </a:xfrm>
            <a:custGeom>
              <a:avLst/>
              <a:gdLst>
                <a:gd name="T0" fmla="*/ 27 w 30"/>
                <a:gd name="T1" fmla="*/ 25 h 31"/>
                <a:gd name="T2" fmla="*/ 7 w 30"/>
                <a:gd name="T3" fmla="*/ 1 h 31"/>
                <a:gd name="T4" fmla="*/ 7 w 30"/>
                <a:gd name="T5" fmla="*/ 12 h 31"/>
                <a:gd name="T6" fmla="*/ 17 w 30"/>
                <a:gd name="T7" fmla="*/ 22 h 31"/>
                <a:gd name="T8" fmla="*/ 27 w 30"/>
                <a:gd name="T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27" y="25"/>
                  </a:moveTo>
                  <a:cubicBezTo>
                    <a:pt x="30" y="12"/>
                    <a:pt x="20" y="0"/>
                    <a:pt x="7" y="1"/>
                  </a:cubicBezTo>
                  <a:cubicBezTo>
                    <a:pt x="0" y="2"/>
                    <a:pt x="0" y="12"/>
                    <a:pt x="7" y="12"/>
                  </a:cubicBezTo>
                  <a:cubicBezTo>
                    <a:pt x="13" y="11"/>
                    <a:pt x="18" y="15"/>
                    <a:pt x="17" y="22"/>
                  </a:cubicBezTo>
                  <a:cubicBezTo>
                    <a:pt x="16" y="29"/>
                    <a:pt x="26" y="31"/>
                    <a:pt x="27" y="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ŝ1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B76B2BE-1AFE-44C9-AA20-91739D6182AF}"/>
                </a:ext>
              </a:extLst>
            </p:cNvPr>
            <p:cNvSpPr/>
            <p:nvPr/>
          </p:nvSpPr>
          <p:spPr bwMode="auto">
            <a:xfrm>
              <a:off x="7377226" y="3738499"/>
              <a:ext cx="203350" cy="164316"/>
            </a:xfrm>
            <a:custGeom>
              <a:avLst/>
              <a:gdLst>
                <a:gd name="T0" fmla="*/ 3 w 108"/>
                <a:gd name="T1" fmla="*/ 15 h 87"/>
                <a:gd name="T2" fmla="*/ 2 w 108"/>
                <a:gd name="T3" fmla="*/ 41 h 87"/>
                <a:gd name="T4" fmla="*/ 31 w 108"/>
                <a:gd name="T5" fmla="*/ 87 h 87"/>
                <a:gd name="T6" fmla="*/ 35 w 108"/>
                <a:gd name="T7" fmla="*/ 87 h 87"/>
                <a:gd name="T8" fmla="*/ 50 w 108"/>
                <a:gd name="T9" fmla="*/ 82 h 87"/>
                <a:gd name="T10" fmla="*/ 64 w 108"/>
                <a:gd name="T11" fmla="*/ 87 h 87"/>
                <a:gd name="T12" fmla="*/ 94 w 108"/>
                <a:gd name="T13" fmla="*/ 10 h 87"/>
                <a:gd name="T14" fmla="*/ 91 w 108"/>
                <a:gd name="T15" fmla="*/ 7 h 87"/>
                <a:gd name="T16" fmla="*/ 70 w 108"/>
                <a:gd name="T17" fmla="*/ 0 h 87"/>
                <a:gd name="T18" fmla="*/ 50 w 108"/>
                <a:gd name="T19" fmla="*/ 4 h 87"/>
                <a:gd name="T20" fmla="*/ 50 w 108"/>
                <a:gd name="T21" fmla="*/ 4 h 87"/>
                <a:gd name="T22" fmla="*/ 45 w 108"/>
                <a:gd name="T23" fmla="*/ 2 h 87"/>
                <a:gd name="T24" fmla="*/ 31 w 108"/>
                <a:gd name="T25" fmla="*/ 0 h 87"/>
                <a:gd name="T26" fmla="*/ 30 w 108"/>
                <a:gd name="T27" fmla="*/ 0 h 87"/>
                <a:gd name="T28" fmla="*/ 3 w 108"/>
                <a:gd name="T2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87">
                  <a:moveTo>
                    <a:pt x="3" y="15"/>
                  </a:moveTo>
                  <a:cubicBezTo>
                    <a:pt x="0" y="23"/>
                    <a:pt x="1" y="33"/>
                    <a:pt x="2" y="41"/>
                  </a:cubicBezTo>
                  <a:cubicBezTo>
                    <a:pt x="5" y="57"/>
                    <a:pt x="13" y="82"/>
                    <a:pt x="31" y="87"/>
                  </a:cubicBezTo>
                  <a:cubicBezTo>
                    <a:pt x="32" y="87"/>
                    <a:pt x="34" y="87"/>
                    <a:pt x="35" y="87"/>
                  </a:cubicBezTo>
                  <a:cubicBezTo>
                    <a:pt x="40" y="87"/>
                    <a:pt x="45" y="85"/>
                    <a:pt x="50" y="82"/>
                  </a:cubicBezTo>
                  <a:cubicBezTo>
                    <a:pt x="54" y="86"/>
                    <a:pt x="59" y="87"/>
                    <a:pt x="64" y="87"/>
                  </a:cubicBezTo>
                  <a:cubicBezTo>
                    <a:pt x="90" y="87"/>
                    <a:pt x="108" y="29"/>
                    <a:pt x="94" y="10"/>
                  </a:cubicBezTo>
                  <a:cubicBezTo>
                    <a:pt x="93" y="9"/>
                    <a:pt x="92" y="8"/>
                    <a:pt x="91" y="7"/>
                  </a:cubicBezTo>
                  <a:cubicBezTo>
                    <a:pt x="86" y="2"/>
                    <a:pt x="78" y="0"/>
                    <a:pt x="70" y="0"/>
                  </a:cubicBezTo>
                  <a:cubicBezTo>
                    <a:pt x="63" y="0"/>
                    <a:pt x="55" y="2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4"/>
                    <a:pt x="45" y="3"/>
                    <a:pt x="45" y="2"/>
                  </a:cubicBezTo>
                  <a:cubicBezTo>
                    <a:pt x="40" y="1"/>
                    <a:pt x="36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19" y="0"/>
                    <a:pt x="7" y="4"/>
                    <a:pt x="3" y="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iṡḷï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11EEAE6-D868-46FD-ABC9-6999A7E5760D}"/>
                </a:ext>
              </a:extLst>
            </p:cNvPr>
            <p:cNvSpPr/>
            <p:nvPr/>
          </p:nvSpPr>
          <p:spPr bwMode="auto">
            <a:xfrm>
              <a:off x="5433108" y="4742728"/>
              <a:ext cx="1321770" cy="1409011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06983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心得</a:t>
              </a: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611560" y="1275606"/>
            <a:ext cx="5497412" cy="331236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執行此專案中間更改了很多次方向，在執行上遇到許多困難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，與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老師、組員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間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不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斷討論與修正後，最終得到令人滿意的成果。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本次專案劇透神器，作為劇集重點區間標籤系統，運用到許多技術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如</a:t>
            </a:r>
            <a:r>
              <a:rPr lang="en-US" altLang="zh-TW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: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詞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頻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分析、情緒分析</a:t>
            </a:r>
            <a:r>
              <a:rPr lang="en-US" altLang="zh-TW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…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等，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自動產生出重點台詞，並自動剪輯精彩片段，充分達到實作的目的。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若將來整合更多的前後端應用，可具有更高發展性。</a:t>
            </a:r>
            <a:endParaRPr lang="en-US" altLang="zh-TW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4000" cy="7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矩形 216"/>
          <p:cNvSpPr/>
          <p:nvPr/>
        </p:nvSpPr>
        <p:spPr>
          <a:xfrm>
            <a:off x="0" y="4980274"/>
            <a:ext cx="9144000" cy="154256"/>
          </a:xfrm>
          <a:prstGeom prst="rect">
            <a:avLst/>
          </a:prstGeom>
          <a:solidFill>
            <a:srgbClr val="FF5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6" name="a72406b2-73d6-4f3c-95c6-796c351f19d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196175" y="1131590"/>
            <a:ext cx="2946361" cy="3023522"/>
            <a:chOff x="4160035" y="1316831"/>
            <a:chExt cx="4115603" cy="4223385"/>
          </a:xfrm>
        </p:grpSpPr>
        <p:sp>
          <p:nvSpPr>
            <p:cNvPr id="557" name="iṥlï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BE680C1-A27C-4B81-A23C-EE32237D7F5C}"/>
                </a:ext>
              </a:extLst>
            </p:cNvPr>
            <p:cNvSpPr/>
            <p:nvPr/>
          </p:nvSpPr>
          <p:spPr>
            <a:xfrm>
              <a:off x="7495698" y="1316831"/>
              <a:ext cx="533400" cy="514350"/>
            </a:xfrm>
            <a:custGeom>
              <a:avLst/>
              <a:gdLst/>
              <a:ahLst/>
              <a:cxnLst/>
              <a:rect l="0" t="0" r="0" b="0"/>
              <a:pathLst>
                <a:path w="533400" h="514350">
                  <a:moveTo>
                    <a:pt x="531019" y="343376"/>
                  </a:moveTo>
                  <a:lnTo>
                    <a:pt x="531019" y="515779"/>
                  </a:lnTo>
                  <a:lnTo>
                    <a:pt x="361474" y="515779"/>
                  </a:lnTo>
                  <a:cubicBezTo>
                    <a:pt x="361474" y="515779"/>
                    <a:pt x="343376" y="424339"/>
                    <a:pt x="273844" y="424339"/>
                  </a:cubicBezTo>
                  <a:cubicBezTo>
                    <a:pt x="197644" y="424339"/>
                    <a:pt x="183356" y="515779"/>
                    <a:pt x="181451" y="515779"/>
                  </a:cubicBezTo>
                  <a:lnTo>
                    <a:pt x="14764" y="515779"/>
                  </a:lnTo>
                  <a:lnTo>
                    <a:pt x="7144" y="515779"/>
                  </a:lnTo>
                  <a:lnTo>
                    <a:pt x="7144" y="343376"/>
                  </a:lnTo>
                  <a:cubicBezTo>
                    <a:pt x="8096" y="343376"/>
                    <a:pt x="9049" y="343376"/>
                    <a:pt x="10001" y="343376"/>
                  </a:cubicBezTo>
                  <a:cubicBezTo>
                    <a:pt x="59531" y="343376"/>
                    <a:pt x="99536" y="303371"/>
                    <a:pt x="99536" y="253841"/>
                  </a:cubicBezTo>
                  <a:cubicBezTo>
                    <a:pt x="99536" y="204311"/>
                    <a:pt x="59531" y="164306"/>
                    <a:pt x="10001" y="164306"/>
                  </a:cubicBezTo>
                  <a:cubicBezTo>
                    <a:pt x="9049" y="164306"/>
                    <a:pt x="8096" y="164306"/>
                    <a:pt x="7144" y="164306"/>
                  </a:cubicBezTo>
                  <a:lnTo>
                    <a:pt x="7144" y="7144"/>
                  </a:lnTo>
                  <a:lnTo>
                    <a:pt x="14764" y="7144"/>
                  </a:lnTo>
                  <a:lnTo>
                    <a:pt x="530066" y="7144"/>
                  </a:lnTo>
                  <a:lnTo>
                    <a:pt x="530066" y="163354"/>
                  </a:lnTo>
                  <a:cubicBezTo>
                    <a:pt x="530066" y="163354"/>
                    <a:pt x="440531" y="174784"/>
                    <a:pt x="440531" y="259556"/>
                  </a:cubicBezTo>
                  <a:cubicBezTo>
                    <a:pt x="441484" y="329089"/>
                    <a:pt x="531019" y="343376"/>
                    <a:pt x="531019" y="343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8" name="íşľ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851C2EA-DA94-4F02-B2CE-4ABF65050591}"/>
                </a:ext>
              </a:extLst>
            </p:cNvPr>
            <p:cNvSpPr/>
            <p:nvPr/>
          </p:nvSpPr>
          <p:spPr>
            <a:xfrm>
              <a:off x="6976586" y="1316831"/>
              <a:ext cx="619125" cy="609600"/>
            </a:xfrm>
            <a:custGeom>
              <a:avLst/>
              <a:gdLst/>
              <a:ahLst/>
              <a:cxnLst/>
              <a:rect l="0" t="0" r="0" b="0"/>
              <a:pathLst>
                <a:path w="619125" h="609600">
                  <a:moveTo>
                    <a:pt x="529114" y="163354"/>
                  </a:moveTo>
                  <a:cubicBezTo>
                    <a:pt x="578644" y="163354"/>
                    <a:pt x="618649" y="203359"/>
                    <a:pt x="618649" y="252889"/>
                  </a:cubicBezTo>
                  <a:cubicBezTo>
                    <a:pt x="618649" y="302419"/>
                    <a:pt x="578644" y="342424"/>
                    <a:pt x="529114" y="342424"/>
                  </a:cubicBezTo>
                  <a:cubicBezTo>
                    <a:pt x="528161" y="342424"/>
                    <a:pt x="527209" y="342424"/>
                    <a:pt x="526256" y="342424"/>
                  </a:cubicBezTo>
                  <a:lnTo>
                    <a:pt x="526256" y="514826"/>
                  </a:lnTo>
                  <a:lnTo>
                    <a:pt x="356711" y="514826"/>
                  </a:lnTo>
                  <a:cubicBezTo>
                    <a:pt x="356711" y="515779"/>
                    <a:pt x="356711" y="516731"/>
                    <a:pt x="356711" y="517684"/>
                  </a:cubicBezTo>
                  <a:cubicBezTo>
                    <a:pt x="356711" y="567214"/>
                    <a:pt x="316706" y="607219"/>
                    <a:pt x="267176" y="607219"/>
                  </a:cubicBezTo>
                  <a:cubicBezTo>
                    <a:pt x="217646" y="607219"/>
                    <a:pt x="177641" y="567214"/>
                    <a:pt x="177641" y="517684"/>
                  </a:cubicBezTo>
                  <a:cubicBezTo>
                    <a:pt x="177641" y="516731"/>
                    <a:pt x="177641" y="515779"/>
                    <a:pt x="177641" y="514826"/>
                  </a:cubicBezTo>
                  <a:lnTo>
                    <a:pt x="10954" y="514826"/>
                  </a:lnTo>
                  <a:lnTo>
                    <a:pt x="7144" y="514826"/>
                  </a:lnTo>
                  <a:lnTo>
                    <a:pt x="7144" y="343376"/>
                  </a:lnTo>
                  <a:cubicBezTo>
                    <a:pt x="8096" y="343376"/>
                    <a:pt x="9049" y="343376"/>
                    <a:pt x="10001" y="343376"/>
                  </a:cubicBezTo>
                  <a:cubicBezTo>
                    <a:pt x="59531" y="343376"/>
                    <a:pt x="99536" y="303371"/>
                    <a:pt x="99536" y="253841"/>
                  </a:cubicBezTo>
                  <a:cubicBezTo>
                    <a:pt x="99536" y="204311"/>
                    <a:pt x="59531" y="164306"/>
                    <a:pt x="10001" y="164306"/>
                  </a:cubicBezTo>
                  <a:cubicBezTo>
                    <a:pt x="9049" y="164306"/>
                    <a:pt x="8096" y="164306"/>
                    <a:pt x="7144" y="164306"/>
                  </a:cubicBezTo>
                  <a:lnTo>
                    <a:pt x="7144" y="7144"/>
                  </a:lnTo>
                  <a:lnTo>
                    <a:pt x="10954" y="7144"/>
                  </a:lnTo>
                  <a:lnTo>
                    <a:pt x="526256" y="7144"/>
                  </a:lnTo>
                  <a:lnTo>
                    <a:pt x="526256" y="163354"/>
                  </a:lnTo>
                  <a:cubicBezTo>
                    <a:pt x="528161" y="163354"/>
                    <a:pt x="529114" y="163354"/>
                    <a:pt x="529114" y="16335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9" name="îSl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1A2F5BA-7148-4A0D-B3D8-2F4343AA896A}"/>
                </a:ext>
              </a:extLst>
            </p:cNvPr>
            <p:cNvSpPr/>
            <p:nvPr/>
          </p:nvSpPr>
          <p:spPr>
            <a:xfrm>
              <a:off x="6369843" y="1316831"/>
              <a:ext cx="704850" cy="514350"/>
            </a:xfrm>
            <a:custGeom>
              <a:avLst/>
              <a:gdLst/>
              <a:ahLst/>
              <a:cxnLst/>
              <a:rect l="0" t="0" r="0" b="0"/>
              <a:pathLst>
                <a:path w="704850" h="514350">
                  <a:moveTo>
                    <a:pt x="616744" y="163354"/>
                  </a:moveTo>
                  <a:cubicBezTo>
                    <a:pt x="666274" y="163354"/>
                    <a:pt x="706279" y="203359"/>
                    <a:pt x="706279" y="252889"/>
                  </a:cubicBezTo>
                  <a:cubicBezTo>
                    <a:pt x="706279" y="302419"/>
                    <a:pt x="666274" y="342424"/>
                    <a:pt x="616744" y="342424"/>
                  </a:cubicBezTo>
                  <a:cubicBezTo>
                    <a:pt x="615791" y="342424"/>
                    <a:pt x="614839" y="342424"/>
                    <a:pt x="613886" y="342424"/>
                  </a:cubicBezTo>
                  <a:lnTo>
                    <a:pt x="613886" y="514826"/>
                  </a:lnTo>
                  <a:cubicBezTo>
                    <a:pt x="613886" y="514826"/>
                    <a:pt x="444341" y="515779"/>
                    <a:pt x="444341" y="514826"/>
                  </a:cubicBezTo>
                  <a:cubicBezTo>
                    <a:pt x="445294" y="465296"/>
                    <a:pt x="404336" y="422434"/>
                    <a:pt x="354806" y="421481"/>
                  </a:cubicBezTo>
                  <a:cubicBezTo>
                    <a:pt x="299561" y="420529"/>
                    <a:pt x="263366" y="465296"/>
                    <a:pt x="262414" y="514826"/>
                  </a:cubicBezTo>
                  <a:cubicBezTo>
                    <a:pt x="262414" y="515779"/>
                    <a:pt x="132874" y="514826"/>
                    <a:pt x="104299" y="514826"/>
                  </a:cubicBezTo>
                  <a:cubicBezTo>
                    <a:pt x="100489" y="514826"/>
                    <a:pt x="98584" y="514826"/>
                    <a:pt x="98584" y="514826"/>
                  </a:cubicBezTo>
                  <a:lnTo>
                    <a:pt x="96679" y="514826"/>
                  </a:lnTo>
                  <a:lnTo>
                    <a:pt x="96679" y="343376"/>
                  </a:lnTo>
                  <a:cubicBezTo>
                    <a:pt x="96679" y="343376"/>
                    <a:pt x="7144" y="329089"/>
                    <a:pt x="7144" y="259556"/>
                  </a:cubicBezTo>
                  <a:cubicBezTo>
                    <a:pt x="7144" y="174784"/>
                    <a:pt x="96679" y="163354"/>
                    <a:pt x="96679" y="163354"/>
                  </a:cubicBezTo>
                  <a:lnTo>
                    <a:pt x="96679" y="7144"/>
                  </a:lnTo>
                  <a:lnTo>
                    <a:pt x="98584" y="7144"/>
                  </a:lnTo>
                  <a:lnTo>
                    <a:pt x="613886" y="7144"/>
                  </a:lnTo>
                  <a:lnTo>
                    <a:pt x="613886" y="163354"/>
                  </a:lnTo>
                  <a:cubicBezTo>
                    <a:pt x="615791" y="163354"/>
                    <a:pt x="616744" y="163354"/>
                    <a:pt x="616744" y="163354"/>
                  </a:cubicBezTo>
                  <a:close/>
                </a:path>
              </a:pathLst>
            </a:custGeom>
            <a:solidFill>
              <a:srgbClr val="FFE246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0" name="işḷí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37784C-C558-41AA-92ED-282A52330A71}"/>
                </a:ext>
              </a:extLst>
            </p:cNvPr>
            <p:cNvSpPr/>
            <p:nvPr/>
          </p:nvSpPr>
          <p:spPr>
            <a:xfrm>
              <a:off x="5944076" y="1824514"/>
              <a:ext cx="628650" cy="523875"/>
            </a:xfrm>
            <a:custGeom>
              <a:avLst/>
              <a:gdLst/>
              <a:ahLst/>
              <a:cxnLst/>
              <a:rect l="0" t="0" r="0" b="0"/>
              <a:pathLst>
                <a:path w="628650" h="523875">
                  <a:moveTo>
                    <a:pt x="532924" y="168116"/>
                  </a:moveTo>
                  <a:cubicBezTo>
                    <a:pt x="582454" y="168116"/>
                    <a:pt x="622459" y="208121"/>
                    <a:pt x="622459" y="257651"/>
                  </a:cubicBezTo>
                  <a:cubicBezTo>
                    <a:pt x="622459" y="307181"/>
                    <a:pt x="582454" y="347186"/>
                    <a:pt x="532924" y="347186"/>
                  </a:cubicBezTo>
                  <a:cubicBezTo>
                    <a:pt x="531971" y="347186"/>
                    <a:pt x="531019" y="347186"/>
                    <a:pt x="531019" y="347186"/>
                  </a:cubicBezTo>
                  <a:lnTo>
                    <a:pt x="531019" y="518636"/>
                  </a:lnTo>
                  <a:lnTo>
                    <a:pt x="361474" y="518636"/>
                  </a:lnTo>
                  <a:cubicBezTo>
                    <a:pt x="359569" y="471011"/>
                    <a:pt x="320516" y="431959"/>
                    <a:pt x="271939" y="431959"/>
                  </a:cubicBezTo>
                  <a:cubicBezTo>
                    <a:pt x="223361" y="431959"/>
                    <a:pt x="184309" y="471011"/>
                    <a:pt x="182404" y="518636"/>
                  </a:cubicBezTo>
                  <a:lnTo>
                    <a:pt x="15716" y="518636"/>
                  </a:lnTo>
                  <a:lnTo>
                    <a:pt x="7144" y="518636"/>
                  </a:lnTo>
                  <a:lnTo>
                    <a:pt x="7144" y="347186"/>
                  </a:lnTo>
                  <a:cubicBezTo>
                    <a:pt x="8096" y="347186"/>
                    <a:pt x="9049" y="347186"/>
                    <a:pt x="9049" y="347186"/>
                  </a:cubicBezTo>
                  <a:cubicBezTo>
                    <a:pt x="58579" y="347186"/>
                    <a:pt x="98584" y="307181"/>
                    <a:pt x="98584" y="257651"/>
                  </a:cubicBezTo>
                  <a:cubicBezTo>
                    <a:pt x="98584" y="208121"/>
                    <a:pt x="58579" y="168116"/>
                    <a:pt x="9049" y="168116"/>
                  </a:cubicBezTo>
                  <a:cubicBezTo>
                    <a:pt x="8096" y="168116"/>
                    <a:pt x="7144" y="168116"/>
                    <a:pt x="7144" y="168116"/>
                  </a:cubicBezTo>
                  <a:lnTo>
                    <a:pt x="7144" y="11906"/>
                  </a:lnTo>
                  <a:lnTo>
                    <a:pt x="7144" y="7144"/>
                  </a:lnTo>
                  <a:lnTo>
                    <a:pt x="173831" y="7144"/>
                  </a:lnTo>
                  <a:cubicBezTo>
                    <a:pt x="174784" y="8096"/>
                    <a:pt x="190024" y="98584"/>
                    <a:pt x="266224" y="98584"/>
                  </a:cubicBezTo>
                  <a:cubicBezTo>
                    <a:pt x="351949" y="98584"/>
                    <a:pt x="352901" y="7144"/>
                    <a:pt x="352901" y="7144"/>
                  </a:cubicBezTo>
                  <a:lnTo>
                    <a:pt x="522446" y="7144"/>
                  </a:lnTo>
                  <a:lnTo>
                    <a:pt x="524351" y="7144"/>
                  </a:lnTo>
                  <a:cubicBezTo>
                    <a:pt x="524351" y="7144"/>
                    <a:pt x="526256" y="7144"/>
                    <a:pt x="530066" y="7144"/>
                  </a:cubicBezTo>
                  <a:lnTo>
                    <a:pt x="530066" y="11906"/>
                  </a:lnTo>
                  <a:lnTo>
                    <a:pt x="530066" y="168116"/>
                  </a:lnTo>
                  <a:cubicBezTo>
                    <a:pt x="531019" y="169069"/>
                    <a:pt x="531971" y="168116"/>
                    <a:pt x="532924" y="168116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1" name="išl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B603EA4-F9B5-4966-8951-BE99864A6F79}"/>
                </a:ext>
              </a:extLst>
            </p:cNvPr>
            <p:cNvSpPr/>
            <p:nvPr/>
          </p:nvSpPr>
          <p:spPr>
            <a:xfrm>
              <a:off x="5942171" y="1316831"/>
              <a:ext cx="523875" cy="609600"/>
            </a:xfrm>
            <a:custGeom>
              <a:avLst/>
              <a:gdLst/>
              <a:ahLst/>
              <a:cxnLst/>
              <a:rect l="0" t="0" r="0" b="0"/>
              <a:pathLst>
                <a:path w="523875" h="609600">
                  <a:moveTo>
                    <a:pt x="524351" y="343376"/>
                  </a:moveTo>
                  <a:lnTo>
                    <a:pt x="524351" y="515779"/>
                  </a:lnTo>
                  <a:lnTo>
                    <a:pt x="354806" y="515779"/>
                  </a:lnTo>
                  <a:cubicBezTo>
                    <a:pt x="354806" y="515779"/>
                    <a:pt x="353854" y="607219"/>
                    <a:pt x="268129" y="607219"/>
                  </a:cubicBezTo>
                  <a:cubicBezTo>
                    <a:pt x="191929" y="607219"/>
                    <a:pt x="176689" y="516731"/>
                    <a:pt x="175736" y="515779"/>
                  </a:cubicBezTo>
                  <a:lnTo>
                    <a:pt x="9049" y="515779"/>
                  </a:lnTo>
                  <a:lnTo>
                    <a:pt x="7144" y="512921"/>
                  </a:lnTo>
                  <a:lnTo>
                    <a:pt x="7144" y="341471"/>
                  </a:lnTo>
                  <a:cubicBezTo>
                    <a:pt x="8096" y="341471"/>
                    <a:pt x="9049" y="341471"/>
                    <a:pt x="9049" y="341471"/>
                  </a:cubicBezTo>
                  <a:cubicBezTo>
                    <a:pt x="58579" y="341471"/>
                    <a:pt x="98584" y="301466"/>
                    <a:pt x="98584" y="251936"/>
                  </a:cubicBezTo>
                  <a:cubicBezTo>
                    <a:pt x="98584" y="202406"/>
                    <a:pt x="58579" y="162401"/>
                    <a:pt x="9049" y="162401"/>
                  </a:cubicBezTo>
                  <a:cubicBezTo>
                    <a:pt x="8096" y="162401"/>
                    <a:pt x="7144" y="162401"/>
                    <a:pt x="7144" y="162401"/>
                  </a:cubicBezTo>
                  <a:lnTo>
                    <a:pt x="7144" y="7144"/>
                  </a:lnTo>
                  <a:lnTo>
                    <a:pt x="9049" y="7144"/>
                  </a:lnTo>
                  <a:lnTo>
                    <a:pt x="524351" y="7144"/>
                  </a:lnTo>
                  <a:lnTo>
                    <a:pt x="524351" y="163354"/>
                  </a:lnTo>
                  <a:cubicBezTo>
                    <a:pt x="524351" y="163354"/>
                    <a:pt x="434816" y="174784"/>
                    <a:pt x="434816" y="259556"/>
                  </a:cubicBezTo>
                  <a:cubicBezTo>
                    <a:pt x="434816" y="329089"/>
                    <a:pt x="524351" y="343376"/>
                    <a:pt x="524351" y="343376"/>
                  </a:cubicBezTo>
                  <a:close/>
                </a:path>
              </a:pathLst>
            </a:custGeom>
            <a:solidFill>
              <a:srgbClr val="F45B5B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2" name="îŝḷi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A7ABD0-4F42-4991-A1B4-C04C01118599}"/>
                </a:ext>
              </a:extLst>
            </p:cNvPr>
            <p:cNvSpPr/>
            <p:nvPr/>
          </p:nvSpPr>
          <p:spPr>
            <a:xfrm>
              <a:off x="5423058" y="1734979"/>
              <a:ext cx="619125" cy="704850"/>
            </a:xfrm>
            <a:custGeom>
              <a:avLst/>
              <a:gdLst/>
              <a:ahLst/>
              <a:cxnLst/>
              <a:rect l="0" t="0" r="0" b="0"/>
              <a:pathLst>
                <a:path w="619125" h="704850">
                  <a:moveTo>
                    <a:pt x="530066" y="257651"/>
                  </a:moveTo>
                  <a:cubicBezTo>
                    <a:pt x="579596" y="257651"/>
                    <a:pt x="619601" y="297656"/>
                    <a:pt x="619601" y="347186"/>
                  </a:cubicBezTo>
                  <a:cubicBezTo>
                    <a:pt x="619601" y="396716"/>
                    <a:pt x="579596" y="436721"/>
                    <a:pt x="530066" y="436721"/>
                  </a:cubicBezTo>
                  <a:cubicBezTo>
                    <a:pt x="529114" y="436721"/>
                    <a:pt x="528161" y="436721"/>
                    <a:pt x="528161" y="436721"/>
                  </a:cubicBezTo>
                  <a:lnTo>
                    <a:pt x="528161" y="608171"/>
                  </a:lnTo>
                  <a:lnTo>
                    <a:pt x="358616" y="608171"/>
                  </a:lnTo>
                  <a:cubicBezTo>
                    <a:pt x="358616" y="670084"/>
                    <a:pt x="310039" y="701516"/>
                    <a:pt x="266224" y="699611"/>
                  </a:cubicBezTo>
                  <a:cubicBezTo>
                    <a:pt x="217646" y="697706"/>
                    <a:pt x="178594" y="645319"/>
                    <a:pt x="178594" y="608171"/>
                  </a:cubicBezTo>
                  <a:lnTo>
                    <a:pt x="11906" y="608171"/>
                  </a:lnTo>
                  <a:lnTo>
                    <a:pt x="7144" y="608171"/>
                  </a:lnTo>
                  <a:lnTo>
                    <a:pt x="7144" y="436721"/>
                  </a:lnTo>
                  <a:cubicBezTo>
                    <a:pt x="8096" y="436721"/>
                    <a:pt x="9049" y="436721"/>
                    <a:pt x="9049" y="436721"/>
                  </a:cubicBezTo>
                  <a:cubicBezTo>
                    <a:pt x="58579" y="436721"/>
                    <a:pt x="98584" y="396716"/>
                    <a:pt x="98584" y="347186"/>
                  </a:cubicBezTo>
                  <a:cubicBezTo>
                    <a:pt x="98584" y="297656"/>
                    <a:pt x="58579" y="257651"/>
                    <a:pt x="9049" y="257651"/>
                  </a:cubicBezTo>
                  <a:cubicBezTo>
                    <a:pt x="8096" y="257651"/>
                    <a:pt x="7144" y="257651"/>
                    <a:pt x="7144" y="257651"/>
                  </a:cubicBezTo>
                  <a:lnTo>
                    <a:pt x="7144" y="101441"/>
                  </a:lnTo>
                  <a:lnTo>
                    <a:pt x="7144" y="96679"/>
                  </a:lnTo>
                  <a:lnTo>
                    <a:pt x="8096" y="96679"/>
                  </a:lnTo>
                  <a:lnTo>
                    <a:pt x="8096" y="93821"/>
                  </a:lnTo>
                  <a:lnTo>
                    <a:pt x="10954" y="93821"/>
                  </a:lnTo>
                  <a:lnTo>
                    <a:pt x="177641" y="93821"/>
                  </a:lnTo>
                  <a:cubicBezTo>
                    <a:pt x="179546" y="46196"/>
                    <a:pt x="218599" y="7144"/>
                    <a:pt x="267176" y="7144"/>
                  </a:cubicBezTo>
                  <a:cubicBezTo>
                    <a:pt x="315754" y="7144"/>
                    <a:pt x="354806" y="46196"/>
                    <a:pt x="356711" y="93821"/>
                  </a:cubicBezTo>
                  <a:lnTo>
                    <a:pt x="526256" y="93821"/>
                  </a:lnTo>
                  <a:lnTo>
                    <a:pt x="528161" y="96679"/>
                  </a:lnTo>
                  <a:lnTo>
                    <a:pt x="528161" y="101441"/>
                  </a:lnTo>
                  <a:lnTo>
                    <a:pt x="528161" y="257651"/>
                  </a:lnTo>
                  <a:cubicBezTo>
                    <a:pt x="528161" y="258604"/>
                    <a:pt x="529114" y="257651"/>
                    <a:pt x="530066" y="2576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3" name="ïṡlí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0D4E323-6A59-490C-A154-0BD2A87B10C6}"/>
                </a:ext>
              </a:extLst>
            </p:cNvPr>
            <p:cNvSpPr/>
            <p:nvPr/>
          </p:nvSpPr>
          <p:spPr>
            <a:xfrm>
              <a:off x="4813458" y="1733074"/>
              <a:ext cx="714375" cy="609600"/>
            </a:xfrm>
            <a:custGeom>
              <a:avLst/>
              <a:gdLst/>
              <a:ahLst/>
              <a:cxnLst/>
              <a:rect l="0" t="0" r="0" b="0"/>
              <a:pathLst>
                <a:path w="714375" h="609600">
                  <a:moveTo>
                    <a:pt x="618649" y="259556"/>
                  </a:moveTo>
                  <a:cubicBezTo>
                    <a:pt x="668179" y="259556"/>
                    <a:pt x="708184" y="299561"/>
                    <a:pt x="708184" y="349091"/>
                  </a:cubicBezTo>
                  <a:cubicBezTo>
                    <a:pt x="708184" y="398621"/>
                    <a:pt x="668179" y="438626"/>
                    <a:pt x="618649" y="438626"/>
                  </a:cubicBezTo>
                  <a:cubicBezTo>
                    <a:pt x="617696" y="438626"/>
                    <a:pt x="616744" y="438626"/>
                    <a:pt x="616744" y="438626"/>
                  </a:cubicBezTo>
                  <a:lnTo>
                    <a:pt x="616744" y="610076"/>
                  </a:lnTo>
                  <a:lnTo>
                    <a:pt x="447199" y="610076"/>
                  </a:lnTo>
                  <a:cubicBezTo>
                    <a:pt x="445294" y="562451"/>
                    <a:pt x="406241" y="523399"/>
                    <a:pt x="357664" y="523399"/>
                  </a:cubicBezTo>
                  <a:cubicBezTo>
                    <a:pt x="309086" y="523399"/>
                    <a:pt x="270034" y="562451"/>
                    <a:pt x="268129" y="610076"/>
                  </a:cubicBezTo>
                  <a:lnTo>
                    <a:pt x="100489" y="610076"/>
                  </a:lnTo>
                  <a:lnTo>
                    <a:pt x="100489" y="444341"/>
                  </a:lnTo>
                  <a:cubicBezTo>
                    <a:pt x="99536" y="444341"/>
                    <a:pt x="97631" y="444341"/>
                    <a:pt x="96679" y="444341"/>
                  </a:cubicBezTo>
                  <a:cubicBezTo>
                    <a:pt x="47149" y="444341"/>
                    <a:pt x="7144" y="404336"/>
                    <a:pt x="7144" y="354806"/>
                  </a:cubicBezTo>
                  <a:cubicBezTo>
                    <a:pt x="7144" y="305276"/>
                    <a:pt x="47149" y="265271"/>
                    <a:pt x="96679" y="265271"/>
                  </a:cubicBezTo>
                  <a:cubicBezTo>
                    <a:pt x="97631" y="265271"/>
                    <a:pt x="99536" y="265271"/>
                    <a:pt x="100489" y="265271"/>
                  </a:cubicBezTo>
                  <a:lnTo>
                    <a:pt x="100489" y="103346"/>
                  </a:lnTo>
                  <a:lnTo>
                    <a:pt x="99536" y="98584"/>
                  </a:lnTo>
                  <a:lnTo>
                    <a:pt x="101441" y="98584"/>
                  </a:lnTo>
                  <a:lnTo>
                    <a:pt x="268129" y="98584"/>
                  </a:lnTo>
                  <a:cubicBezTo>
                    <a:pt x="269081" y="98584"/>
                    <a:pt x="263366" y="7144"/>
                    <a:pt x="359569" y="7144"/>
                  </a:cubicBezTo>
                  <a:cubicBezTo>
                    <a:pt x="447199" y="7144"/>
                    <a:pt x="447199" y="97631"/>
                    <a:pt x="447199" y="98584"/>
                  </a:cubicBezTo>
                  <a:lnTo>
                    <a:pt x="615791" y="98584"/>
                  </a:lnTo>
                  <a:lnTo>
                    <a:pt x="615791" y="103346"/>
                  </a:lnTo>
                  <a:lnTo>
                    <a:pt x="615791" y="259556"/>
                  </a:lnTo>
                  <a:cubicBezTo>
                    <a:pt x="617696" y="260509"/>
                    <a:pt x="618649" y="259556"/>
                    <a:pt x="618649" y="259556"/>
                  </a:cubicBezTo>
                  <a:close/>
                </a:path>
              </a:pathLst>
            </a:custGeom>
            <a:solidFill>
              <a:srgbClr val="FFE246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4" name="í$1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3DE6745-9D0F-4599-8F40-45B1D59304F1}"/>
                </a:ext>
              </a:extLst>
            </p:cNvPr>
            <p:cNvSpPr/>
            <p:nvPr/>
          </p:nvSpPr>
          <p:spPr>
            <a:xfrm>
              <a:off x="4906803" y="1316831"/>
              <a:ext cx="523875" cy="514350"/>
            </a:xfrm>
            <a:custGeom>
              <a:avLst/>
              <a:gdLst/>
              <a:ahLst/>
              <a:cxnLst/>
              <a:rect l="0" t="0" r="0" b="0"/>
              <a:pathLst>
                <a:path w="523875" h="514350">
                  <a:moveTo>
                    <a:pt x="524351" y="511969"/>
                  </a:moveTo>
                  <a:lnTo>
                    <a:pt x="524351" y="514826"/>
                  </a:lnTo>
                  <a:lnTo>
                    <a:pt x="523399" y="514826"/>
                  </a:lnTo>
                  <a:lnTo>
                    <a:pt x="354806" y="514826"/>
                  </a:lnTo>
                  <a:cubicBezTo>
                    <a:pt x="354806" y="513874"/>
                    <a:pt x="354806" y="423386"/>
                    <a:pt x="267176" y="423386"/>
                  </a:cubicBezTo>
                  <a:cubicBezTo>
                    <a:pt x="170021" y="423386"/>
                    <a:pt x="176689" y="514826"/>
                    <a:pt x="175736" y="514826"/>
                  </a:cubicBezTo>
                  <a:lnTo>
                    <a:pt x="9049" y="514826"/>
                  </a:lnTo>
                  <a:lnTo>
                    <a:pt x="7144" y="514826"/>
                  </a:lnTo>
                  <a:lnTo>
                    <a:pt x="7144" y="343376"/>
                  </a:lnTo>
                  <a:cubicBezTo>
                    <a:pt x="8096" y="343376"/>
                    <a:pt x="9049" y="343376"/>
                    <a:pt x="10001" y="343376"/>
                  </a:cubicBezTo>
                  <a:cubicBezTo>
                    <a:pt x="59531" y="343376"/>
                    <a:pt x="99536" y="303371"/>
                    <a:pt x="99536" y="253841"/>
                  </a:cubicBezTo>
                  <a:cubicBezTo>
                    <a:pt x="99536" y="204311"/>
                    <a:pt x="59531" y="164306"/>
                    <a:pt x="10001" y="164306"/>
                  </a:cubicBezTo>
                  <a:cubicBezTo>
                    <a:pt x="9049" y="164306"/>
                    <a:pt x="8096" y="164306"/>
                    <a:pt x="7144" y="164306"/>
                  </a:cubicBezTo>
                  <a:lnTo>
                    <a:pt x="7144" y="7144"/>
                  </a:lnTo>
                  <a:lnTo>
                    <a:pt x="9049" y="7144"/>
                  </a:lnTo>
                  <a:lnTo>
                    <a:pt x="524351" y="7144"/>
                  </a:lnTo>
                  <a:lnTo>
                    <a:pt x="524351" y="163354"/>
                  </a:lnTo>
                  <a:cubicBezTo>
                    <a:pt x="524351" y="163354"/>
                    <a:pt x="434816" y="174784"/>
                    <a:pt x="434816" y="259556"/>
                  </a:cubicBezTo>
                  <a:cubicBezTo>
                    <a:pt x="434816" y="329089"/>
                    <a:pt x="524351" y="343376"/>
                    <a:pt x="524351" y="343376"/>
                  </a:cubicBezTo>
                  <a:lnTo>
                    <a:pt x="524351" y="5119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5" name="iṣḷïḑ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75FA0A7-143C-4021-B927-BD86BC0071B9}"/>
                </a:ext>
              </a:extLst>
            </p:cNvPr>
            <p:cNvSpPr/>
            <p:nvPr/>
          </p:nvSpPr>
          <p:spPr>
            <a:xfrm>
              <a:off x="4390548" y="1316831"/>
              <a:ext cx="619125" cy="609600"/>
            </a:xfrm>
            <a:custGeom>
              <a:avLst/>
              <a:gdLst/>
              <a:ahLst/>
              <a:cxnLst/>
              <a:rect l="0" t="0" r="0" b="0"/>
              <a:pathLst>
                <a:path w="619125" h="609600">
                  <a:moveTo>
                    <a:pt x="525304" y="163354"/>
                  </a:moveTo>
                  <a:cubicBezTo>
                    <a:pt x="574834" y="163354"/>
                    <a:pt x="614839" y="203359"/>
                    <a:pt x="614839" y="252889"/>
                  </a:cubicBezTo>
                  <a:cubicBezTo>
                    <a:pt x="614839" y="302419"/>
                    <a:pt x="574834" y="342424"/>
                    <a:pt x="525304" y="342424"/>
                  </a:cubicBezTo>
                  <a:cubicBezTo>
                    <a:pt x="524351" y="342424"/>
                    <a:pt x="523399" y="342424"/>
                    <a:pt x="522446" y="342424"/>
                  </a:cubicBezTo>
                  <a:lnTo>
                    <a:pt x="522446" y="514826"/>
                  </a:lnTo>
                  <a:lnTo>
                    <a:pt x="353854" y="514826"/>
                  </a:lnTo>
                  <a:cubicBezTo>
                    <a:pt x="353854" y="515779"/>
                    <a:pt x="353854" y="516731"/>
                    <a:pt x="353854" y="517684"/>
                  </a:cubicBezTo>
                  <a:cubicBezTo>
                    <a:pt x="353854" y="567214"/>
                    <a:pt x="313849" y="607219"/>
                    <a:pt x="264319" y="607219"/>
                  </a:cubicBezTo>
                  <a:cubicBezTo>
                    <a:pt x="214789" y="607219"/>
                    <a:pt x="174784" y="567214"/>
                    <a:pt x="174784" y="517684"/>
                  </a:cubicBezTo>
                  <a:cubicBezTo>
                    <a:pt x="174784" y="516731"/>
                    <a:pt x="174784" y="515779"/>
                    <a:pt x="174784" y="514826"/>
                  </a:cubicBezTo>
                  <a:lnTo>
                    <a:pt x="7144" y="514826"/>
                  </a:lnTo>
                  <a:lnTo>
                    <a:pt x="7144" y="347186"/>
                  </a:lnTo>
                  <a:cubicBezTo>
                    <a:pt x="54769" y="345281"/>
                    <a:pt x="92869" y="306229"/>
                    <a:pt x="92869" y="257651"/>
                  </a:cubicBezTo>
                  <a:cubicBezTo>
                    <a:pt x="92869" y="209074"/>
                    <a:pt x="54769" y="170021"/>
                    <a:pt x="7144" y="168116"/>
                  </a:cubicBezTo>
                  <a:lnTo>
                    <a:pt x="7144" y="7144"/>
                  </a:lnTo>
                  <a:lnTo>
                    <a:pt x="522446" y="7144"/>
                  </a:lnTo>
                  <a:lnTo>
                    <a:pt x="522446" y="163354"/>
                  </a:lnTo>
                  <a:cubicBezTo>
                    <a:pt x="524351" y="163354"/>
                    <a:pt x="524351" y="163354"/>
                    <a:pt x="525304" y="16335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6" name="iŝl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CE7C32-FA4D-4029-A85B-EF80610F6A74}"/>
                </a:ext>
              </a:extLst>
            </p:cNvPr>
            <p:cNvSpPr/>
            <p:nvPr/>
          </p:nvSpPr>
          <p:spPr>
            <a:xfrm>
              <a:off x="5334476" y="2337911"/>
              <a:ext cx="714375" cy="590550"/>
            </a:xfrm>
            <a:custGeom>
              <a:avLst/>
              <a:gdLst/>
              <a:ahLst/>
              <a:cxnLst/>
              <a:rect l="0" t="0" r="0" b="0"/>
              <a:pathLst>
                <a:path w="714375" h="590550">
                  <a:moveTo>
                    <a:pt x="618649" y="172879"/>
                  </a:moveTo>
                  <a:cubicBezTo>
                    <a:pt x="668179" y="172879"/>
                    <a:pt x="708184" y="212884"/>
                    <a:pt x="708184" y="262414"/>
                  </a:cubicBezTo>
                  <a:cubicBezTo>
                    <a:pt x="708184" y="311944"/>
                    <a:pt x="668179" y="351949"/>
                    <a:pt x="618649" y="351949"/>
                  </a:cubicBezTo>
                  <a:cubicBezTo>
                    <a:pt x="617696" y="351949"/>
                    <a:pt x="615791" y="351949"/>
                    <a:pt x="614839" y="351949"/>
                  </a:cubicBezTo>
                  <a:lnTo>
                    <a:pt x="614839" y="512921"/>
                  </a:lnTo>
                  <a:lnTo>
                    <a:pt x="456724" y="513874"/>
                  </a:lnTo>
                  <a:cubicBezTo>
                    <a:pt x="456724" y="513874"/>
                    <a:pt x="452914" y="591026"/>
                    <a:pt x="370046" y="591026"/>
                  </a:cubicBezTo>
                  <a:cubicBezTo>
                    <a:pt x="287179" y="591026"/>
                    <a:pt x="275749" y="512921"/>
                    <a:pt x="275749" y="512921"/>
                  </a:cubicBezTo>
                  <a:lnTo>
                    <a:pt x="99536" y="512921"/>
                  </a:lnTo>
                  <a:lnTo>
                    <a:pt x="99536" y="357664"/>
                  </a:lnTo>
                  <a:cubicBezTo>
                    <a:pt x="98584" y="357664"/>
                    <a:pt x="97631" y="357664"/>
                    <a:pt x="96679" y="357664"/>
                  </a:cubicBezTo>
                  <a:cubicBezTo>
                    <a:pt x="47149" y="357664"/>
                    <a:pt x="7144" y="317659"/>
                    <a:pt x="7144" y="268129"/>
                  </a:cubicBezTo>
                  <a:cubicBezTo>
                    <a:pt x="7144" y="218599"/>
                    <a:pt x="47149" y="178594"/>
                    <a:pt x="96679" y="178594"/>
                  </a:cubicBezTo>
                  <a:cubicBezTo>
                    <a:pt x="97631" y="178594"/>
                    <a:pt x="98584" y="178594"/>
                    <a:pt x="99536" y="178594"/>
                  </a:cubicBezTo>
                  <a:lnTo>
                    <a:pt x="99536" y="7144"/>
                  </a:lnTo>
                  <a:lnTo>
                    <a:pt x="269081" y="7144"/>
                  </a:lnTo>
                  <a:cubicBezTo>
                    <a:pt x="270986" y="54769"/>
                    <a:pt x="310039" y="93821"/>
                    <a:pt x="358616" y="93821"/>
                  </a:cubicBezTo>
                  <a:cubicBezTo>
                    <a:pt x="407194" y="93821"/>
                    <a:pt x="446246" y="55721"/>
                    <a:pt x="448151" y="7144"/>
                  </a:cubicBezTo>
                  <a:lnTo>
                    <a:pt x="613886" y="7144"/>
                  </a:lnTo>
                  <a:lnTo>
                    <a:pt x="613886" y="174784"/>
                  </a:lnTo>
                  <a:cubicBezTo>
                    <a:pt x="615791" y="173831"/>
                    <a:pt x="616744" y="172879"/>
                    <a:pt x="618649" y="172879"/>
                  </a:cubicBezTo>
                  <a:close/>
                </a:path>
              </a:pathLst>
            </a:custGeom>
            <a:solidFill>
              <a:srgbClr val="F45B5B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7" name="íS1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A09DA3-5670-4E69-ACFB-B024DC308404}"/>
                </a:ext>
              </a:extLst>
            </p:cNvPr>
            <p:cNvSpPr/>
            <p:nvPr/>
          </p:nvSpPr>
          <p:spPr>
            <a:xfrm>
              <a:off x="4160035" y="2809924"/>
              <a:ext cx="257175" cy="257175"/>
            </a:xfrm>
            <a:custGeom>
              <a:avLst/>
              <a:gdLst/>
              <a:ahLst/>
              <a:cxnLst/>
              <a:rect l="0" t="0" r="0" b="0"/>
              <a:pathLst>
                <a:path w="257175" h="257175">
                  <a:moveTo>
                    <a:pt x="254802" y="133301"/>
                  </a:moveTo>
                  <a:lnTo>
                    <a:pt x="256707" y="137111"/>
                  </a:lnTo>
                  <a:cubicBezTo>
                    <a:pt x="242420" y="145683"/>
                    <a:pt x="229085" y="155208"/>
                    <a:pt x="217655" y="167591"/>
                  </a:cubicBezTo>
                  <a:cubicBezTo>
                    <a:pt x="189080" y="195213"/>
                    <a:pt x="171935" y="226646"/>
                    <a:pt x="162410" y="259031"/>
                  </a:cubicBezTo>
                  <a:cubicBezTo>
                    <a:pt x="150980" y="259983"/>
                    <a:pt x="24297" y="267603"/>
                    <a:pt x="9057" y="168543"/>
                  </a:cubicBezTo>
                  <a:cubicBezTo>
                    <a:pt x="-10945" y="38051"/>
                    <a:pt x="130977" y="-17194"/>
                    <a:pt x="196700" y="17096"/>
                  </a:cubicBezTo>
                  <a:cubicBezTo>
                    <a:pt x="262422" y="52338"/>
                    <a:pt x="254802" y="133301"/>
                    <a:pt x="254802" y="133301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8" name="iṥḷ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2990589-BB54-4487-B33B-3B03D8095C54}"/>
                </a:ext>
              </a:extLst>
            </p:cNvPr>
            <p:cNvSpPr/>
            <p:nvPr/>
          </p:nvSpPr>
          <p:spPr>
            <a:xfrm>
              <a:off x="4297677" y="2897490"/>
              <a:ext cx="523875" cy="400050"/>
            </a:xfrm>
            <a:custGeom>
              <a:avLst/>
              <a:gdLst/>
              <a:ahLst/>
              <a:cxnLst/>
              <a:rect l="0" t="0" r="0" b="0"/>
              <a:pathLst>
                <a:path w="523875" h="400050">
                  <a:moveTo>
                    <a:pt x="507685" y="80977"/>
                  </a:moveTo>
                  <a:cubicBezTo>
                    <a:pt x="474348" y="38115"/>
                    <a:pt x="402910" y="42877"/>
                    <a:pt x="391480" y="37162"/>
                  </a:cubicBezTo>
                  <a:cubicBezTo>
                    <a:pt x="313375" y="-1890"/>
                    <a:pt x="197170" y="-6653"/>
                    <a:pt x="112398" y="45735"/>
                  </a:cubicBezTo>
                  <a:cubicBezTo>
                    <a:pt x="98110" y="54307"/>
                    <a:pt x="84775" y="63832"/>
                    <a:pt x="73345" y="76215"/>
                  </a:cubicBezTo>
                  <a:cubicBezTo>
                    <a:pt x="44770" y="103837"/>
                    <a:pt x="27625" y="135270"/>
                    <a:pt x="18100" y="167655"/>
                  </a:cubicBezTo>
                  <a:cubicBezTo>
                    <a:pt x="-16190" y="279097"/>
                    <a:pt x="40960" y="401017"/>
                    <a:pt x="40960" y="401017"/>
                  </a:cubicBezTo>
                  <a:lnTo>
                    <a:pt x="41913" y="401970"/>
                  </a:lnTo>
                  <a:cubicBezTo>
                    <a:pt x="42865" y="401017"/>
                    <a:pt x="44770" y="399112"/>
                    <a:pt x="45723" y="398160"/>
                  </a:cubicBezTo>
                  <a:cubicBezTo>
                    <a:pt x="74298" y="370537"/>
                    <a:pt x="100968" y="379110"/>
                    <a:pt x="120018" y="393397"/>
                  </a:cubicBezTo>
                  <a:lnTo>
                    <a:pt x="122875" y="392445"/>
                  </a:lnTo>
                  <a:cubicBezTo>
                    <a:pt x="187645" y="349582"/>
                    <a:pt x="213363" y="273382"/>
                    <a:pt x="213363" y="273382"/>
                  </a:cubicBezTo>
                  <a:lnTo>
                    <a:pt x="213363" y="272430"/>
                  </a:lnTo>
                  <a:cubicBezTo>
                    <a:pt x="220983" y="275287"/>
                    <a:pt x="229555" y="278145"/>
                    <a:pt x="240033" y="279097"/>
                  </a:cubicBezTo>
                  <a:cubicBezTo>
                    <a:pt x="313375" y="288622"/>
                    <a:pt x="443868" y="250522"/>
                    <a:pt x="500065" y="189562"/>
                  </a:cubicBezTo>
                  <a:cubicBezTo>
                    <a:pt x="528640" y="158130"/>
                    <a:pt x="537213" y="120030"/>
                    <a:pt x="507685" y="80977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9" name="iŝ1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7036A81-FE31-45E1-9D12-EB86AAC807D9}"/>
                </a:ext>
              </a:extLst>
            </p:cNvPr>
            <p:cNvSpPr/>
            <p:nvPr/>
          </p:nvSpPr>
          <p:spPr>
            <a:xfrm>
              <a:off x="4949666" y="3967639"/>
              <a:ext cx="47625" cy="104775"/>
            </a:xfrm>
            <a:custGeom>
              <a:avLst/>
              <a:gdLst/>
              <a:ahLst/>
              <a:cxnLst/>
              <a:rect l="0" t="0" r="0" b="0"/>
              <a:pathLst>
                <a:path w="47625" h="104775">
                  <a:moveTo>
                    <a:pt x="43339" y="14764"/>
                  </a:moveTo>
                  <a:cubicBezTo>
                    <a:pt x="41434" y="23336"/>
                    <a:pt x="30956" y="71914"/>
                    <a:pt x="30956" y="97631"/>
                  </a:cubicBezTo>
                  <a:cubicBezTo>
                    <a:pt x="30956" y="97631"/>
                    <a:pt x="30004" y="97631"/>
                    <a:pt x="28099" y="97631"/>
                  </a:cubicBezTo>
                  <a:cubicBezTo>
                    <a:pt x="24289" y="97631"/>
                    <a:pt x="17621" y="96679"/>
                    <a:pt x="7144" y="95726"/>
                  </a:cubicBezTo>
                  <a:cubicBezTo>
                    <a:pt x="7144" y="40481"/>
                    <a:pt x="25241" y="10001"/>
                    <a:pt x="25241" y="10001"/>
                  </a:cubicBezTo>
                  <a:lnTo>
                    <a:pt x="26194" y="7144"/>
                  </a:lnTo>
                  <a:cubicBezTo>
                    <a:pt x="31909" y="10001"/>
                    <a:pt x="37624" y="11906"/>
                    <a:pt x="43339" y="13811"/>
                  </a:cubicBezTo>
                  <a:cubicBezTo>
                    <a:pt x="43339" y="12859"/>
                    <a:pt x="43339" y="13811"/>
                    <a:pt x="43339" y="14764"/>
                  </a:cubicBezTo>
                  <a:close/>
                </a:path>
              </a:pathLst>
            </a:custGeom>
            <a:solidFill>
              <a:srgbClr val="F46E8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0" name="îŝļî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9E96735-3240-4ECB-B274-1E60FCD9BF72}"/>
                </a:ext>
              </a:extLst>
            </p:cNvPr>
            <p:cNvSpPr/>
            <p:nvPr/>
          </p:nvSpPr>
          <p:spPr>
            <a:xfrm>
              <a:off x="4972526" y="3954837"/>
              <a:ext cx="171450" cy="123825"/>
            </a:xfrm>
            <a:custGeom>
              <a:avLst/>
              <a:gdLst/>
              <a:ahLst/>
              <a:cxnLst/>
              <a:rect l="0" t="0" r="0" b="0"/>
              <a:pathLst>
                <a:path w="171450" h="123825">
                  <a:moveTo>
                    <a:pt x="7144" y="110433"/>
                  </a:moveTo>
                  <a:cubicBezTo>
                    <a:pt x="7144" y="84715"/>
                    <a:pt x="17621" y="37090"/>
                    <a:pt x="19526" y="27565"/>
                  </a:cubicBezTo>
                  <a:lnTo>
                    <a:pt x="20479" y="27565"/>
                  </a:lnTo>
                  <a:cubicBezTo>
                    <a:pt x="20479" y="27565"/>
                    <a:pt x="26194" y="24708"/>
                    <a:pt x="33814" y="19945"/>
                  </a:cubicBezTo>
                  <a:cubicBezTo>
                    <a:pt x="47149" y="12325"/>
                    <a:pt x="67151" y="3753"/>
                    <a:pt x="71914" y="8515"/>
                  </a:cubicBezTo>
                  <a:cubicBezTo>
                    <a:pt x="79534" y="16135"/>
                    <a:pt x="68104" y="34233"/>
                    <a:pt x="68104" y="34233"/>
                  </a:cubicBezTo>
                  <a:cubicBezTo>
                    <a:pt x="68104" y="34233"/>
                    <a:pt x="147161" y="19945"/>
                    <a:pt x="151924" y="32328"/>
                  </a:cubicBezTo>
                  <a:cubicBezTo>
                    <a:pt x="154781" y="38995"/>
                    <a:pt x="150971" y="44710"/>
                    <a:pt x="144304" y="48520"/>
                  </a:cubicBezTo>
                  <a:lnTo>
                    <a:pt x="144304" y="48520"/>
                  </a:lnTo>
                  <a:cubicBezTo>
                    <a:pt x="144304" y="48520"/>
                    <a:pt x="166211" y="42805"/>
                    <a:pt x="162401" y="59950"/>
                  </a:cubicBezTo>
                  <a:cubicBezTo>
                    <a:pt x="161449" y="66618"/>
                    <a:pt x="150971" y="72333"/>
                    <a:pt x="139541" y="77095"/>
                  </a:cubicBezTo>
                  <a:lnTo>
                    <a:pt x="139541" y="78048"/>
                  </a:lnTo>
                  <a:cubicBezTo>
                    <a:pt x="139541" y="78048"/>
                    <a:pt x="163354" y="75190"/>
                    <a:pt x="164306" y="81858"/>
                  </a:cubicBezTo>
                  <a:cubicBezTo>
                    <a:pt x="165259" y="89478"/>
                    <a:pt x="130969" y="118053"/>
                    <a:pt x="80486" y="119005"/>
                  </a:cubicBezTo>
                  <a:cubicBezTo>
                    <a:pt x="79534" y="119005"/>
                    <a:pt x="77629" y="119005"/>
                    <a:pt x="76676" y="119005"/>
                  </a:cubicBezTo>
                  <a:cubicBezTo>
                    <a:pt x="30004" y="120910"/>
                    <a:pt x="7144" y="110433"/>
                    <a:pt x="7144" y="1104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1" name="îṣ1í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3BC56D6-3F9A-4E70-94B6-1CC546947152}"/>
                </a:ext>
              </a:extLst>
            </p:cNvPr>
            <p:cNvSpPr/>
            <p:nvPr/>
          </p:nvSpPr>
          <p:spPr>
            <a:xfrm>
              <a:off x="4826793" y="5365909"/>
              <a:ext cx="123825" cy="57150"/>
            </a:xfrm>
            <a:custGeom>
              <a:avLst/>
              <a:gdLst/>
              <a:ahLst/>
              <a:cxnLst/>
              <a:rect l="0" t="0" r="0" b="0"/>
              <a:pathLst>
                <a:path w="123825" h="57150">
                  <a:moveTo>
                    <a:pt x="116681" y="42386"/>
                  </a:moveTo>
                  <a:cubicBezTo>
                    <a:pt x="113824" y="50959"/>
                    <a:pt x="37624" y="59531"/>
                    <a:pt x="18574" y="39529"/>
                  </a:cubicBezTo>
                  <a:cubicBezTo>
                    <a:pt x="16669" y="37624"/>
                    <a:pt x="12859" y="29051"/>
                    <a:pt x="7144" y="15716"/>
                  </a:cubicBezTo>
                  <a:lnTo>
                    <a:pt x="10001" y="14764"/>
                  </a:lnTo>
                  <a:cubicBezTo>
                    <a:pt x="39529" y="26194"/>
                    <a:pt x="71914" y="7144"/>
                    <a:pt x="71914" y="7144"/>
                  </a:cubicBezTo>
                  <a:cubicBezTo>
                    <a:pt x="71914" y="7144"/>
                    <a:pt x="119539" y="33814"/>
                    <a:pt x="116681" y="42386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2" name="iṡľ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7CD282-2769-4C3D-BAC5-55729BE0DED9}"/>
                </a:ext>
              </a:extLst>
            </p:cNvPr>
            <p:cNvSpPr/>
            <p:nvPr/>
          </p:nvSpPr>
          <p:spPr>
            <a:xfrm>
              <a:off x="4400073" y="5381149"/>
              <a:ext cx="104775" cy="76200"/>
            </a:xfrm>
            <a:custGeom>
              <a:avLst/>
              <a:gdLst/>
              <a:ahLst/>
              <a:cxnLst/>
              <a:rect l="0" t="0" r="0" b="0"/>
              <a:pathLst>
                <a:path w="104775" h="76200">
                  <a:moveTo>
                    <a:pt x="98584" y="68104"/>
                  </a:moveTo>
                  <a:cubicBezTo>
                    <a:pt x="100489" y="83344"/>
                    <a:pt x="14764" y="44291"/>
                    <a:pt x="10001" y="31909"/>
                  </a:cubicBezTo>
                  <a:cubicBezTo>
                    <a:pt x="9049" y="29051"/>
                    <a:pt x="8096" y="20479"/>
                    <a:pt x="7144" y="7144"/>
                  </a:cubicBezTo>
                  <a:cubicBezTo>
                    <a:pt x="23336" y="12859"/>
                    <a:pt x="70961" y="12859"/>
                    <a:pt x="70961" y="12859"/>
                  </a:cubicBezTo>
                  <a:cubicBezTo>
                    <a:pt x="70961" y="12859"/>
                    <a:pt x="96679" y="52864"/>
                    <a:pt x="98584" y="68104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3" name="i$ľ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E5656D5-DE70-48AF-B3E9-D6C305364CF9}"/>
                </a:ext>
              </a:extLst>
            </p:cNvPr>
            <p:cNvSpPr/>
            <p:nvPr/>
          </p:nvSpPr>
          <p:spPr>
            <a:xfrm>
              <a:off x="4655343" y="4634389"/>
              <a:ext cx="247650" cy="752475"/>
            </a:xfrm>
            <a:custGeom>
              <a:avLst/>
              <a:gdLst/>
              <a:ahLst/>
              <a:cxnLst/>
              <a:rect l="0" t="0" r="0" b="0"/>
              <a:pathLst>
                <a:path w="247650" h="752475">
                  <a:moveTo>
                    <a:pt x="181451" y="8096"/>
                  </a:moveTo>
                  <a:lnTo>
                    <a:pt x="243364" y="738664"/>
                  </a:lnTo>
                  <a:cubicBezTo>
                    <a:pt x="243364" y="738664"/>
                    <a:pt x="210979" y="757714"/>
                    <a:pt x="181451" y="746284"/>
                  </a:cubicBezTo>
                  <a:lnTo>
                    <a:pt x="178594" y="747236"/>
                  </a:lnTo>
                  <a:cubicBezTo>
                    <a:pt x="132874" y="635794"/>
                    <a:pt x="-10001" y="181451"/>
                    <a:pt x="16669" y="120491"/>
                  </a:cubicBezTo>
                  <a:lnTo>
                    <a:pt x="8096" y="76676"/>
                  </a:lnTo>
                  <a:lnTo>
                    <a:pt x="7144" y="73819"/>
                  </a:lnTo>
                  <a:cubicBezTo>
                    <a:pt x="78581" y="58579"/>
                    <a:pt x="143351" y="25241"/>
                    <a:pt x="173831" y="7144"/>
                  </a:cubicBezTo>
                  <a:lnTo>
                    <a:pt x="181451" y="809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4" name="ï$l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E6CCB57-A957-43F9-B51B-C064443408E8}"/>
                </a:ext>
              </a:extLst>
            </p:cNvPr>
            <p:cNvSpPr/>
            <p:nvPr/>
          </p:nvSpPr>
          <p:spPr>
            <a:xfrm>
              <a:off x="4393387" y="4694396"/>
              <a:ext cx="247650" cy="704850"/>
            </a:xfrm>
            <a:custGeom>
              <a:avLst/>
              <a:gdLst/>
              <a:ahLst/>
              <a:cxnLst/>
              <a:rect l="0" t="0" r="0" b="0"/>
              <a:pathLst>
                <a:path w="247650" h="704850">
                  <a:moveTo>
                    <a:pt x="240525" y="18574"/>
                  </a:moveTo>
                  <a:lnTo>
                    <a:pt x="241478" y="22384"/>
                  </a:lnTo>
                  <a:lnTo>
                    <a:pt x="78600" y="699611"/>
                  </a:lnTo>
                  <a:cubicBezTo>
                    <a:pt x="78600" y="699611"/>
                    <a:pt x="30023" y="699611"/>
                    <a:pt x="14783" y="693896"/>
                  </a:cubicBezTo>
                  <a:cubicBezTo>
                    <a:pt x="9068" y="604361"/>
                    <a:pt x="5258" y="304324"/>
                    <a:pt x="8115" y="179546"/>
                  </a:cubicBezTo>
                  <a:cubicBezTo>
                    <a:pt x="10020" y="108109"/>
                    <a:pt x="37643" y="60484"/>
                    <a:pt x="37643" y="60484"/>
                  </a:cubicBezTo>
                  <a:lnTo>
                    <a:pt x="39548" y="7144"/>
                  </a:lnTo>
                  <a:cubicBezTo>
                    <a:pt x="70028" y="14764"/>
                    <a:pt x="121463" y="23336"/>
                    <a:pt x="194805" y="23336"/>
                  </a:cubicBezTo>
                  <a:cubicBezTo>
                    <a:pt x="210045" y="22384"/>
                    <a:pt x="225286" y="21431"/>
                    <a:pt x="240525" y="1857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5" name="íşļi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44ED6A9-E235-40A5-B9A2-FFD390DEB873}"/>
                </a:ext>
              </a:extLst>
            </p:cNvPr>
            <p:cNvSpPr/>
            <p:nvPr/>
          </p:nvSpPr>
          <p:spPr>
            <a:xfrm>
              <a:off x="4981259" y="3611527"/>
              <a:ext cx="647700" cy="628650"/>
            </a:xfrm>
            <a:custGeom>
              <a:avLst/>
              <a:gdLst/>
              <a:ahLst/>
              <a:cxnLst/>
              <a:rect l="0" t="0" r="0" b="0"/>
              <a:pathLst>
                <a:path w="647700" h="628650">
                  <a:moveTo>
                    <a:pt x="75563" y="216570"/>
                  </a:moveTo>
                  <a:cubicBezTo>
                    <a:pt x="86040" y="214665"/>
                    <a:pt x="96518" y="213713"/>
                    <a:pt x="107948" y="214665"/>
                  </a:cubicBezTo>
                  <a:cubicBezTo>
                    <a:pt x="108900" y="214665"/>
                    <a:pt x="109853" y="214665"/>
                    <a:pt x="110805" y="214665"/>
                  </a:cubicBezTo>
                  <a:lnTo>
                    <a:pt x="132713" y="62265"/>
                  </a:lnTo>
                  <a:lnTo>
                    <a:pt x="302258" y="84173"/>
                  </a:lnTo>
                  <a:lnTo>
                    <a:pt x="302258" y="84173"/>
                  </a:lnTo>
                  <a:cubicBezTo>
                    <a:pt x="308925" y="35595"/>
                    <a:pt x="354645" y="1305"/>
                    <a:pt x="404175" y="7973"/>
                  </a:cubicBezTo>
                  <a:cubicBezTo>
                    <a:pt x="453705" y="14640"/>
                    <a:pt x="487995" y="59408"/>
                    <a:pt x="481328" y="107033"/>
                  </a:cubicBezTo>
                  <a:cubicBezTo>
                    <a:pt x="481328" y="107033"/>
                    <a:pt x="481328" y="107033"/>
                    <a:pt x="481328" y="107033"/>
                  </a:cubicBezTo>
                  <a:lnTo>
                    <a:pt x="648015" y="128940"/>
                  </a:lnTo>
                  <a:lnTo>
                    <a:pt x="625155" y="286103"/>
                  </a:lnTo>
                  <a:cubicBezTo>
                    <a:pt x="623250" y="286103"/>
                    <a:pt x="621345" y="285150"/>
                    <a:pt x="620393" y="285150"/>
                  </a:cubicBezTo>
                  <a:cubicBezTo>
                    <a:pt x="570863" y="278483"/>
                    <a:pt x="525143" y="312773"/>
                    <a:pt x="518475" y="361350"/>
                  </a:cubicBezTo>
                  <a:cubicBezTo>
                    <a:pt x="511808" y="409928"/>
                    <a:pt x="546098" y="454695"/>
                    <a:pt x="595628" y="460410"/>
                  </a:cubicBezTo>
                  <a:cubicBezTo>
                    <a:pt x="597533" y="460410"/>
                    <a:pt x="599438" y="460410"/>
                    <a:pt x="601343" y="460410"/>
                  </a:cubicBezTo>
                  <a:lnTo>
                    <a:pt x="578483" y="624240"/>
                  </a:lnTo>
                  <a:lnTo>
                    <a:pt x="411795" y="602333"/>
                  </a:lnTo>
                  <a:cubicBezTo>
                    <a:pt x="416558" y="554708"/>
                    <a:pt x="383220" y="511845"/>
                    <a:pt x="334643" y="506130"/>
                  </a:cubicBezTo>
                  <a:cubicBezTo>
                    <a:pt x="286065" y="499463"/>
                    <a:pt x="241298" y="532800"/>
                    <a:pt x="232725" y="579473"/>
                  </a:cubicBezTo>
                  <a:lnTo>
                    <a:pt x="63180" y="557565"/>
                  </a:lnTo>
                  <a:lnTo>
                    <a:pt x="76515" y="464220"/>
                  </a:lnTo>
                  <a:lnTo>
                    <a:pt x="76515" y="462315"/>
                  </a:lnTo>
                  <a:cubicBezTo>
                    <a:pt x="126998" y="461363"/>
                    <a:pt x="146048" y="437550"/>
                    <a:pt x="145095" y="429930"/>
                  </a:cubicBezTo>
                  <a:cubicBezTo>
                    <a:pt x="145095" y="420405"/>
                    <a:pt x="101280" y="428025"/>
                    <a:pt x="101280" y="428025"/>
                  </a:cubicBezTo>
                  <a:lnTo>
                    <a:pt x="134618" y="420405"/>
                  </a:lnTo>
                  <a:cubicBezTo>
                    <a:pt x="146048" y="415643"/>
                    <a:pt x="155573" y="409928"/>
                    <a:pt x="157478" y="403260"/>
                  </a:cubicBezTo>
                  <a:cubicBezTo>
                    <a:pt x="161288" y="386115"/>
                    <a:pt x="139380" y="391830"/>
                    <a:pt x="139380" y="391830"/>
                  </a:cubicBezTo>
                  <a:lnTo>
                    <a:pt x="99375" y="400403"/>
                  </a:lnTo>
                  <a:cubicBezTo>
                    <a:pt x="106043" y="395640"/>
                    <a:pt x="149858" y="381353"/>
                    <a:pt x="147000" y="374685"/>
                  </a:cubicBezTo>
                  <a:cubicBezTo>
                    <a:pt x="142238" y="362303"/>
                    <a:pt x="63180" y="376590"/>
                    <a:pt x="63180" y="376590"/>
                  </a:cubicBezTo>
                  <a:cubicBezTo>
                    <a:pt x="63180" y="376590"/>
                    <a:pt x="74610" y="357540"/>
                    <a:pt x="66990" y="350873"/>
                  </a:cubicBezTo>
                  <a:cubicBezTo>
                    <a:pt x="62228" y="346110"/>
                    <a:pt x="42225" y="355635"/>
                    <a:pt x="28890" y="362303"/>
                  </a:cubicBezTo>
                  <a:lnTo>
                    <a:pt x="24128" y="352778"/>
                  </a:lnTo>
                  <a:cubicBezTo>
                    <a:pt x="9840" y="334680"/>
                    <a:pt x="5078" y="313725"/>
                    <a:pt x="7935" y="288960"/>
                  </a:cubicBezTo>
                  <a:cubicBezTo>
                    <a:pt x="10793" y="252765"/>
                    <a:pt x="39368" y="224190"/>
                    <a:pt x="75563" y="216570"/>
                  </a:cubicBezTo>
                  <a:close/>
                </a:path>
              </a:pathLst>
            </a:custGeom>
            <a:solidFill>
              <a:srgbClr val="FFE246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6" name="išḷi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2B8DEA2-10E9-45C9-9556-960F7C02CFDE}"/>
                </a:ext>
              </a:extLst>
            </p:cNvPr>
            <p:cNvSpPr/>
            <p:nvPr/>
          </p:nvSpPr>
          <p:spPr>
            <a:xfrm>
              <a:off x="4682013" y="3634264"/>
              <a:ext cx="381000" cy="295275"/>
            </a:xfrm>
            <a:custGeom>
              <a:avLst/>
              <a:gdLst/>
              <a:ahLst/>
              <a:cxnLst/>
              <a:rect l="0" t="0" r="0" b="0"/>
              <a:pathLst>
                <a:path w="381000" h="295275">
                  <a:moveTo>
                    <a:pt x="188119" y="284321"/>
                  </a:moveTo>
                  <a:cubicBezTo>
                    <a:pt x="188119" y="284321"/>
                    <a:pt x="171926" y="275749"/>
                    <a:pt x="126206" y="236696"/>
                  </a:cubicBezTo>
                  <a:cubicBezTo>
                    <a:pt x="130016" y="218599"/>
                    <a:pt x="130969" y="204311"/>
                    <a:pt x="130016" y="197644"/>
                  </a:cubicBezTo>
                  <a:cubicBezTo>
                    <a:pt x="125254" y="167164"/>
                    <a:pt x="38576" y="50006"/>
                    <a:pt x="7144" y="7144"/>
                  </a:cubicBezTo>
                  <a:cubicBezTo>
                    <a:pt x="14764" y="14764"/>
                    <a:pt x="193834" y="180499"/>
                    <a:pt x="374809" y="193834"/>
                  </a:cubicBezTo>
                  <a:cubicBezTo>
                    <a:pt x="338614" y="201454"/>
                    <a:pt x="300514" y="234791"/>
                    <a:pt x="302419" y="289084"/>
                  </a:cubicBezTo>
                  <a:cubicBezTo>
                    <a:pt x="302419" y="289084"/>
                    <a:pt x="192881" y="286226"/>
                    <a:pt x="188119" y="284321"/>
                  </a:cubicBezTo>
                  <a:close/>
                </a:path>
              </a:pathLst>
            </a:custGeom>
            <a:solidFill>
              <a:srgbClr val="F46E8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7" name="íšḷ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DB5999F-2154-4DEE-818D-54DB77E85790}"/>
                </a:ext>
              </a:extLst>
            </p:cNvPr>
            <p:cNvSpPr/>
            <p:nvPr/>
          </p:nvSpPr>
          <p:spPr>
            <a:xfrm>
              <a:off x="4315474" y="3078956"/>
              <a:ext cx="590550" cy="476250"/>
            </a:xfrm>
            <a:custGeom>
              <a:avLst/>
              <a:gdLst/>
              <a:ahLst/>
              <a:cxnLst/>
              <a:rect l="0" t="0" r="0" b="0"/>
              <a:pathLst>
                <a:path w="590550" h="476250">
                  <a:moveTo>
                    <a:pt x="102221" y="210979"/>
                  </a:moveTo>
                  <a:lnTo>
                    <a:pt x="105078" y="210026"/>
                  </a:lnTo>
                  <a:cubicBezTo>
                    <a:pt x="169848" y="167164"/>
                    <a:pt x="195566" y="90964"/>
                    <a:pt x="195566" y="90964"/>
                  </a:cubicBezTo>
                  <a:lnTo>
                    <a:pt x="195566" y="90011"/>
                  </a:lnTo>
                  <a:cubicBezTo>
                    <a:pt x="203186" y="92869"/>
                    <a:pt x="211758" y="95726"/>
                    <a:pt x="222236" y="96679"/>
                  </a:cubicBezTo>
                  <a:cubicBezTo>
                    <a:pt x="295578" y="106204"/>
                    <a:pt x="426071" y="68104"/>
                    <a:pt x="482268" y="7144"/>
                  </a:cubicBezTo>
                  <a:cubicBezTo>
                    <a:pt x="486078" y="16669"/>
                    <a:pt x="521321" y="102394"/>
                    <a:pt x="549896" y="189071"/>
                  </a:cubicBezTo>
                  <a:cubicBezTo>
                    <a:pt x="549896" y="189071"/>
                    <a:pt x="585138" y="210979"/>
                    <a:pt x="588948" y="260509"/>
                  </a:cubicBezTo>
                  <a:cubicBezTo>
                    <a:pt x="592758" y="310991"/>
                    <a:pt x="522273" y="451009"/>
                    <a:pt x="365111" y="474821"/>
                  </a:cubicBezTo>
                  <a:cubicBezTo>
                    <a:pt x="365111" y="474821"/>
                    <a:pt x="364158" y="474821"/>
                    <a:pt x="364158" y="474821"/>
                  </a:cubicBezTo>
                  <a:cubicBezTo>
                    <a:pt x="298436" y="484346"/>
                    <a:pt x="242238" y="465296"/>
                    <a:pt x="198423" y="439579"/>
                  </a:cubicBezTo>
                  <a:cubicBezTo>
                    <a:pt x="137463" y="403384"/>
                    <a:pt x="102221" y="354806"/>
                    <a:pt x="102221" y="354806"/>
                  </a:cubicBezTo>
                  <a:lnTo>
                    <a:pt x="102221" y="354806"/>
                  </a:lnTo>
                  <a:cubicBezTo>
                    <a:pt x="95553" y="355759"/>
                    <a:pt x="86028" y="354806"/>
                    <a:pt x="74598" y="352901"/>
                  </a:cubicBezTo>
                  <a:cubicBezTo>
                    <a:pt x="27926" y="342424"/>
                    <a:pt x="-19699" y="270034"/>
                    <a:pt x="25068" y="219551"/>
                  </a:cubicBezTo>
                  <a:cubicBezTo>
                    <a:pt x="26021" y="218599"/>
                    <a:pt x="27926" y="216694"/>
                    <a:pt x="28878" y="215741"/>
                  </a:cubicBezTo>
                  <a:cubicBezTo>
                    <a:pt x="56501" y="188119"/>
                    <a:pt x="83171" y="196691"/>
                    <a:pt x="102221" y="21097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8" name="íŝḷ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15C72C4-A7B9-4E06-91EC-766C02977CBA}"/>
                </a:ext>
              </a:extLst>
            </p:cNvPr>
            <p:cNvSpPr/>
            <p:nvPr/>
          </p:nvSpPr>
          <p:spPr>
            <a:xfrm>
              <a:off x="4368482" y="4095274"/>
              <a:ext cx="485775" cy="628650"/>
            </a:xfrm>
            <a:custGeom>
              <a:avLst/>
              <a:gdLst/>
              <a:ahLst/>
              <a:cxnLst/>
              <a:rect l="0" t="0" r="0" b="0"/>
              <a:pathLst>
                <a:path w="485775" h="628650">
                  <a:moveTo>
                    <a:pt x="64452" y="605314"/>
                  </a:moveTo>
                  <a:cubicBezTo>
                    <a:pt x="41592" y="599599"/>
                    <a:pt x="31115" y="594836"/>
                    <a:pt x="31115" y="594836"/>
                  </a:cubicBezTo>
                  <a:cubicBezTo>
                    <a:pt x="31115" y="594836"/>
                    <a:pt x="24447" y="455771"/>
                    <a:pt x="16827" y="363379"/>
                  </a:cubicBezTo>
                  <a:cubicBezTo>
                    <a:pt x="10160" y="270986"/>
                    <a:pt x="-22225" y="139541"/>
                    <a:pt x="86360" y="7144"/>
                  </a:cubicBezTo>
                  <a:cubicBezTo>
                    <a:pt x="86360" y="7144"/>
                    <a:pt x="220662" y="106204"/>
                    <a:pt x="347345" y="42386"/>
                  </a:cubicBezTo>
                  <a:cubicBezTo>
                    <a:pt x="348297" y="42386"/>
                    <a:pt x="349250" y="41434"/>
                    <a:pt x="350202" y="40481"/>
                  </a:cubicBezTo>
                  <a:lnTo>
                    <a:pt x="357822" y="41434"/>
                  </a:lnTo>
                  <a:cubicBezTo>
                    <a:pt x="357822" y="41434"/>
                    <a:pt x="375920" y="77629"/>
                    <a:pt x="397827" y="150971"/>
                  </a:cubicBezTo>
                  <a:cubicBezTo>
                    <a:pt x="415925" y="210026"/>
                    <a:pt x="485457" y="474821"/>
                    <a:pt x="479742" y="533876"/>
                  </a:cubicBezTo>
                  <a:cubicBezTo>
                    <a:pt x="479742" y="533876"/>
                    <a:pt x="472122" y="538639"/>
                    <a:pt x="459740" y="546259"/>
                  </a:cubicBezTo>
                  <a:cubicBezTo>
                    <a:pt x="428307" y="564356"/>
                    <a:pt x="364490" y="597694"/>
                    <a:pt x="293052" y="612934"/>
                  </a:cubicBezTo>
                  <a:cubicBezTo>
                    <a:pt x="283527" y="614839"/>
                    <a:pt x="274002" y="616744"/>
                    <a:pt x="264477" y="617696"/>
                  </a:cubicBezTo>
                  <a:cubicBezTo>
                    <a:pt x="249237" y="619601"/>
                    <a:pt x="233997" y="621506"/>
                    <a:pt x="218757" y="621506"/>
                  </a:cubicBezTo>
                  <a:cubicBezTo>
                    <a:pt x="146367" y="621506"/>
                    <a:pt x="94932" y="612934"/>
                    <a:pt x="64452" y="60531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9" name="îšļi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595199-7415-45FE-A7A0-359F11AC0A5E}"/>
                </a:ext>
              </a:extLst>
            </p:cNvPr>
            <p:cNvSpPr/>
            <p:nvPr/>
          </p:nvSpPr>
          <p:spPr>
            <a:xfrm>
              <a:off x="4601051" y="3619976"/>
              <a:ext cx="209550" cy="257175"/>
            </a:xfrm>
            <a:custGeom>
              <a:avLst/>
              <a:gdLst/>
              <a:ahLst/>
              <a:cxnLst/>
              <a:rect l="0" t="0" r="0" b="0"/>
              <a:pathLst>
                <a:path w="209550" h="257175">
                  <a:moveTo>
                    <a:pt x="88106" y="21431"/>
                  </a:moveTo>
                  <a:cubicBezTo>
                    <a:pt x="88106" y="21431"/>
                    <a:pt x="88106" y="21431"/>
                    <a:pt x="88106" y="21431"/>
                  </a:cubicBezTo>
                  <a:cubicBezTo>
                    <a:pt x="120491" y="63341"/>
                    <a:pt x="206216" y="181451"/>
                    <a:pt x="210979" y="211931"/>
                  </a:cubicBezTo>
                  <a:cubicBezTo>
                    <a:pt x="211931" y="218599"/>
                    <a:pt x="210026" y="232886"/>
                    <a:pt x="207169" y="250984"/>
                  </a:cubicBezTo>
                  <a:cubicBezTo>
                    <a:pt x="111919" y="169069"/>
                    <a:pt x="55721" y="76676"/>
                    <a:pt x="18574" y="32861"/>
                  </a:cubicBezTo>
                  <a:cubicBezTo>
                    <a:pt x="14764" y="28099"/>
                    <a:pt x="10954" y="23336"/>
                    <a:pt x="7144" y="19526"/>
                  </a:cubicBezTo>
                  <a:cubicBezTo>
                    <a:pt x="57626" y="42386"/>
                    <a:pt x="76676" y="7144"/>
                    <a:pt x="76676" y="7144"/>
                  </a:cubicBezTo>
                  <a:cubicBezTo>
                    <a:pt x="76676" y="7144"/>
                    <a:pt x="80486" y="11906"/>
                    <a:pt x="88106" y="21431"/>
                  </a:cubicBezTo>
                  <a:close/>
                </a:path>
              </a:pathLst>
            </a:custGeom>
            <a:solidFill>
              <a:srgbClr val="F46E8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0" name="ïṩḻ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FE71D00-3B7F-402E-B074-1938531704FE}"/>
                </a:ext>
              </a:extLst>
            </p:cNvPr>
            <p:cNvSpPr/>
            <p:nvPr/>
          </p:nvSpPr>
          <p:spPr>
            <a:xfrm>
              <a:off x="4492466" y="3512344"/>
              <a:ext cx="190500" cy="133350"/>
            </a:xfrm>
            <a:custGeom>
              <a:avLst/>
              <a:gdLst/>
              <a:ahLst/>
              <a:cxnLst/>
              <a:rect l="0" t="0" r="0" b="0"/>
              <a:pathLst>
                <a:path w="190500" h="133350">
                  <a:moveTo>
                    <a:pt x="188119" y="41434"/>
                  </a:moveTo>
                  <a:lnTo>
                    <a:pt x="189071" y="48101"/>
                  </a:lnTo>
                  <a:lnTo>
                    <a:pt x="185261" y="113824"/>
                  </a:lnTo>
                  <a:cubicBezTo>
                    <a:pt x="185261" y="113824"/>
                    <a:pt x="165259" y="150019"/>
                    <a:pt x="115729" y="126206"/>
                  </a:cubicBezTo>
                  <a:cubicBezTo>
                    <a:pt x="66199" y="73819"/>
                    <a:pt x="31909" y="83344"/>
                    <a:pt x="31909" y="83344"/>
                  </a:cubicBezTo>
                  <a:lnTo>
                    <a:pt x="7144" y="80486"/>
                  </a:lnTo>
                  <a:cubicBezTo>
                    <a:pt x="12859" y="70009"/>
                    <a:pt x="17621" y="61436"/>
                    <a:pt x="18574" y="57626"/>
                  </a:cubicBezTo>
                  <a:cubicBezTo>
                    <a:pt x="25241" y="36671"/>
                    <a:pt x="21431" y="10001"/>
                    <a:pt x="20479" y="7144"/>
                  </a:cubicBezTo>
                  <a:cubicBezTo>
                    <a:pt x="63341" y="32861"/>
                    <a:pt x="120491" y="51911"/>
                    <a:pt x="186214" y="42386"/>
                  </a:cubicBezTo>
                  <a:cubicBezTo>
                    <a:pt x="187166" y="41434"/>
                    <a:pt x="187166" y="41434"/>
                    <a:pt x="188119" y="414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1" name="işľi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3E46F4-F0C9-440E-80E4-B6F668E051AE}"/>
                </a:ext>
              </a:extLst>
            </p:cNvPr>
            <p:cNvSpPr/>
            <p:nvPr/>
          </p:nvSpPr>
          <p:spPr>
            <a:xfrm>
              <a:off x="4412370" y="3566636"/>
              <a:ext cx="571500" cy="590550"/>
            </a:xfrm>
            <a:custGeom>
              <a:avLst/>
              <a:gdLst/>
              <a:ahLst/>
              <a:cxnLst/>
              <a:rect l="0" t="0" r="0" b="0"/>
              <a:pathLst>
                <a:path w="571500" h="590550">
                  <a:moveTo>
                    <a:pt x="195824" y="71914"/>
                  </a:moveTo>
                  <a:cubicBezTo>
                    <a:pt x="199634" y="75724"/>
                    <a:pt x="203444" y="80486"/>
                    <a:pt x="207254" y="85249"/>
                  </a:cubicBezTo>
                  <a:cubicBezTo>
                    <a:pt x="244402" y="129064"/>
                    <a:pt x="300599" y="221456"/>
                    <a:pt x="395849" y="303371"/>
                  </a:cubicBezTo>
                  <a:cubicBezTo>
                    <a:pt x="441569" y="342424"/>
                    <a:pt x="496814" y="379571"/>
                    <a:pt x="564442" y="407194"/>
                  </a:cubicBezTo>
                  <a:lnTo>
                    <a:pt x="563489" y="410051"/>
                  </a:lnTo>
                  <a:cubicBezTo>
                    <a:pt x="563489" y="410051"/>
                    <a:pt x="545392" y="440531"/>
                    <a:pt x="545392" y="495776"/>
                  </a:cubicBezTo>
                  <a:cubicBezTo>
                    <a:pt x="510149" y="491966"/>
                    <a:pt x="437759" y="481489"/>
                    <a:pt x="357749" y="451009"/>
                  </a:cubicBezTo>
                  <a:cubicBezTo>
                    <a:pt x="339652" y="508159"/>
                    <a:pt x="320602" y="557689"/>
                    <a:pt x="308219" y="569119"/>
                  </a:cubicBezTo>
                  <a:cubicBezTo>
                    <a:pt x="307267" y="570071"/>
                    <a:pt x="306314" y="570071"/>
                    <a:pt x="305362" y="571024"/>
                  </a:cubicBezTo>
                  <a:cubicBezTo>
                    <a:pt x="178679" y="634841"/>
                    <a:pt x="44377" y="535781"/>
                    <a:pt x="44377" y="535781"/>
                  </a:cubicBezTo>
                  <a:cubicBezTo>
                    <a:pt x="44377" y="535781"/>
                    <a:pt x="11039" y="370999"/>
                    <a:pt x="7229" y="267176"/>
                  </a:cubicBezTo>
                  <a:cubicBezTo>
                    <a:pt x="4372" y="181451"/>
                    <a:pt x="73904" y="55721"/>
                    <a:pt x="99622" y="7144"/>
                  </a:cubicBezTo>
                  <a:lnTo>
                    <a:pt x="118672" y="29051"/>
                  </a:lnTo>
                  <a:cubicBezTo>
                    <a:pt x="116767" y="29051"/>
                    <a:pt x="146294" y="20479"/>
                    <a:pt x="195824" y="71914"/>
                  </a:cubicBezTo>
                  <a:close/>
                </a:path>
              </a:pathLst>
            </a:custGeom>
            <a:solidFill>
              <a:srgbClr val="F46E8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2" name="i$ḷi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B4D88C1-90C8-4F58-8551-73B4721D24C1}"/>
                </a:ext>
              </a:extLst>
            </p:cNvPr>
            <p:cNvSpPr/>
            <p:nvPr/>
          </p:nvSpPr>
          <p:spPr>
            <a:xfrm>
              <a:off x="4732823" y="3269456"/>
              <a:ext cx="47625" cy="47625"/>
            </a:xfrm>
            <a:custGeom>
              <a:avLst/>
              <a:gdLst/>
              <a:ahLst/>
              <a:cxnLst/>
              <a:rect l="0" t="0" r="0" b="0"/>
              <a:pathLst>
                <a:path w="47625" h="47625">
                  <a:moveTo>
                    <a:pt x="8722" y="10001"/>
                  </a:moveTo>
                  <a:cubicBezTo>
                    <a:pt x="8722" y="10001"/>
                    <a:pt x="9674" y="10001"/>
                    <a:pt x="11579" y="9049"/>
                  </a:cubicBezTo>
                  <a:cubicBezTo>
                    <a:pt x="13484" y="9049"/>
                    <a:pt x="15389" y="8096"/>
                    <a:pt x="18247" y="7144"/>
                  </a:cubicBezTo>
                  <a:cubicBezTo>
                    <a:pt x="21104" y="7144"/>
                    <a:pt x="24914" y="7144"/>
                    <a:pt x="28724" y="8096"/>
                  </a:cubicBezTo>
                  <a:cubicBezTo>
                    <a:pt x="30629" y="9049"/>
                    <a:pt x="32534" y="10001"/>
                    <a:pt x="34439" y="10954"/>
                  </a:cubicBezTo>
                  <a:cubicBezTo>
                    <a:pt x="36344" y="12859"/>
                    <a:pt x="38249" y="13811"/>
                    <a:pt x="39202" y="16669"/>
                  </a:cubicBezTo>
                  <a:lnTo>
                    <a:pt x="41107" y="21431"/>
                  </a:lnTo>
                  <a:cubicBezTo>
                    <a:pt x="42059" y="23336"/>
                    <a:pt x="42059" y="26194"/>
                    <a:pt x="43012" y="28099"/>
                  </a:cubicBezTo>
                  <a:cubicBezTo>
                    <a:pt x="43012" y="30004"/>
                    <a:pt x="43012" y="31909"/>
                    <a:pt x="43012" y="33814"/>
                  </a:cubicBezTo>
                  <a:cubicBezTo>
                    <a:pt x="43012" y="35719"/>
                    <a:pt x="42059" y="37624"/>
                    <a:pt x="41107" y="38576"/>
                  </a:cubicBezTo>
                  <a:cubicBezTo>
                    <a:pt x="38249" y="44291"/>
                    <a:pt x="34439" y="46196"/>
                    <a:pt x="34439" y="46196"/>
                  </a:cubicBezTo>
                  <a:cubicBezTo>
                    <a:pt x="33487" y="47149"/>
                    <a:pt x="31582" y="48101"/>
                    <a:pt x="29677" y="47149"/>
                  </a:cubicBezTo>
                  <a:cubicBezTo>
                    <a:pt x="28724" y="46196"/>
                    <a:pt x="28724" y="45244"/>
                    <a:pt x="28724" y="44291"/>
                  </a:cubicBezTo>
                  <a:lnTo>
                    <a:pt x="28724" y="41434"/>
                  </a:lnTo>
                  <a:cubicBezTo>
                    <a:pt x="28724" y="41434"/>
                    <a:pt x="28724" y="40481"/>
                    <a:pt x="28724" y="39529"/>
                  </a:cubicBezTo>
                  <a:cubicBezTo>
                    <a:pt x="28724" y="38576"/>
                    <a:pt x="29677" y="36671"/>
                    <a:pt x="29677" y="34766"/>
                  </a:cubicBezTo>
                  <a:cubicBezTo>
                    <a:pt x="29677" y="33814"/>
                    <a:pt x="29677" y="32861"/>
                    <a:pt x="29677" y="31909"/>
                  </a:cubicBezTo>
                  <a:cubicBezTo>
                    <a:pt x="29677" y="30956"/>
                    <a:pt x="29677" y="30004"/>
                    <a:pt x="28724" y="29051"/>
                  </a:cubicBezTo>
                  <a:cubicBezTo>
                    <a:pt x="28724" y="28099"/>
                    <a:pt x="27772" y="27146"/>
                    <a:pt x="27772" y="26194"/>
                  </a:cubicBezTo>
                  <a:lnTo>
                    <a:pt x="25867" y="22384"/>
                  </a:lnTo>
                  <a:cubicBezTo>
                    <a:pt x="25867" y="22384"/>
                    <a:pt x="24914" y="21431"/>
                    <a:pt x="24914" y="20479"/>
                  </a:cubicBezTo>
                  <a:cubicBezTo>
                    <a:pt x="23962" y="19526"/>
                    <a:pt x="23962" y="19526"/>
                    <a:pt x="23009" y="18574"/>
                  </a:cubicBezTo>
                  <a:cubicBezTo>
                    <a:pt x="22057" y="18574"/>
                    <a:pt x="21104" y="17621"/>
                    <a:pt x="20152" y="17621"/>
                  </a:cubicBezTo>
                  <a:cubicBezTo>
                    <a:pt x="19199" y="17621"/>
                    <a:pt x="18247" y="16669"/>
                    <a:pt x="17294" y="16669"/>
                  </a:cubicBezTo>
                  <a:cubicBezTo>
                    <a:pt x="15389" y="15716"/>
                    <a:pt x="13484" y="15716"/>
                    <a:pt x="12532" y="15716"/>
                  </a:cubicBezTo>
                  <a:cubicBezTo>
                    <a:pt x="11579" y="15716"/>
                    <a:pt x="10627" y="15716"/>
                    <a:pt x="10627" y="15716"/>
                  </a:cubicBezTo>
                  <a:cubicBezTo>
                    <a:pt x="8722" y="15716"/>
                    <a:pt x="6817" y="12859"/>
                    <a:pt x="7769" y="10954"/>
                  </a:cubicBezTo>
                  <a:cubicBezTo>
                    <a:pt x="6817" y="10954"/>
                    <a:pt x="6817" y="10001"/>
                    <a:pt x="8722" y="10001"/>
                  </a:cubicBezTo>
                  <a:lnTo>
                    <a:pt x="8722" y="10001"/>
                  </a:ln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3" name="ïṣlí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7C2589A-115B-4C9A-9C26-D54F3BE9589B}"/>
                </a:ext>
              </a:extLst>
            </p:cNvPr>
            <p:cNvSpPr/>
            <p:nvPr/>
          </p:nvSpPr>
          <p:spPr>
            <a:xfrm>
              <a:off x="4528410" y="3329213"/>
              <a:ext cx="123825" cy="123825"/>
            </a:xfrm>
            <a:custGeom>
              <a:avLst/>
              <a:gdLst/>
              <a:ahLst/>
              <a:cxnLst/>
              <a:rect l="0" t="0" r="0" b="0"/>
              <a:pathLst>
                <a:path w="123825" h="123825">
                  <a:moveTo>
                    <a:pt x="7394" y="68354"/>
                  </a:moveTo>
                  <a:cubicBezTo>
                    <a:pt x="4537" y="37874"/>
                    <a:pt x="26444" y="10252"/>
                    <a:pt x="56924" y="7394"/>
                  </a:cubicBezTo>
                  <a:cubicBezTo>
                    <a:pt x="87404" y="4537"/>
                    <a:pt x="115027" y="26444"/>
                    <a:pt x="117884" y="56924"/>
                  </a:cubicBezTo>
                  <a:cubicBezTo>
                    <a:pt x="120742" y="87404"/>
                    <a:pt x="98834" y="115027"/>
                    <a:pt x="68354" y="117884"/>
                  </a:cubicBezTo>
                  <a:cubicBezTo>
                    <a:pt x="36922" y="120742"/>
                    <a:pt x="10252" y="98834"/>
                    <a:pt x="7394" y="68354"/>
                  </a:cubicBezTo>
                  <a:close/>
                </a:path>
              </a:pathLst>
            </a:custGeom>
            <a:solidFill>
              <a:srgbClr val="F4B3C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4" name="iśḻî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FAF90D0-FA4B-4A5C-B8AB-A593D2024451}"/>
                </a:ext>
              </a:extLst>
            </p:cNvPr>
            <p:cNvSpPr/>
            <p:nvPr/>
          </p:nvSpPr>
          <p:spPr>
            <a:xfrm>
              <a:off x="4723923" y="3356861"/>
              <a:ext cx="85725" cy="57150"/>
            </a:xfrm>
            <a:custGeom>
              <a:avLst/>
              <a:gdLst/>
              <a:ahLst/>
              <a:cxnLst/>
              <a:rect l="0" t="0" r="0" b="0"/>
              <a:pathLst>
                <a:path w="85725" h="57150">
                  <a:moveTo>
                    <a:pt x="79534" y="17847"/>
                  </a:moveTo>
                  <a:cubicBezTo>
                    <a:pt x="79534" y="17847"/>
                    <a:pt x="86201" y="41659"/>
                    <a:pt x="55721" y="54042"/>
                  </a:cubicBezTo>
                  <a:cubicBezTo>
                    <a:pt x="25241" y="65472"/>
                    <a:pt x="7144" y="36897"/>
                    <a:pt x="7144" y="36897"/>
                  </a:cubicBezTo>
                  <a:cubicBezTo>
                    <a:pt x="7144" y="36897"/>
                    <a:pt x="38576" y="-14538"/>
                    <a:pt x="79534" y="17847"/>
                  </a:cubicBezTo>
                  <a:close/>
                </a:path>
              </a:pathLst>
            </a:custGeom>
            <a:solidFill>
              <a:srgbClr val="F4B3C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5" name="î$1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AA95726-5D47-46A9-92D0-E2A659C93FF0}"/>
                </a:ext>
              </a:extLst>
            </p:cNvPr>
            <p:cNvSpPr/>
            <p:nvPr/>
          </p:nvSpPr>
          <p:spPr>
            <a:xfrm>
              <a:off x="4610181" y="3267081"/>
              <a:ext cx="76200" cy="66675"/>
            </a:xfrm>
            <a:custGeom>
              <a:avLst/>
              <a:gdLst/>
              <a:ahLst/>
              <a:cxnLst/>
              <a:rect l="0" t="0" r="0" b="0"/>
              <a:pathLst>
                <a:path w="76200" h="66675">
                  <a:moveTo>
                    <a:pt x="44686" y="7614"/>
                  </a:moveTo>
                  <a:cubicBezTo>
                    <a:pt x="38971" y="9519"/>
                    <a:pt x="35161" y="14282"/>
                    <a:pt x="33256" y="20949"/>
                  </a:cubicBezTo>
                  <a:cubicBezTo>
                    <a:pt x="31351" y="20949"/>
                    <a:pt x="30398" y="20949"/>
                    <a:pt x="28493" y="19997"/>
                  </a:cubicBezTo>
                  <a:cubicBezTo>
                    <a:pt x="26588" y="19044"/>
                    <a:pt x="24683" y="19044"/>
                    <a:pt x="22778" y="17139"/>
                  </a:cubicBezTo>
                  <a:cubicBezTo>
                    <a:pt x="20873" y="16187"/>
                    <a:pt x="18968" y="15234"/>
                    <a:pt x="17063" y="14282"/>
                  </a:cubicBezTo>
                  <a:cubicBezTo>
                    <a:pt x="14206" y="12377"/>
                    <a:pt x="11348" y="10472"/>
                    <a:pt x="11348" y="10472"/>
                  </a:cubicBezTo>
                  <a:lnTo>
                    <a:pt x="11348" y="10472"/>
                  </a:lnTo>
                  <a:cubicBezTo>
                    <a:pt x="10396" y="10472"/>
                    <a:pt x="9443" y="9519"/>
                    <a:pt x="8491" y="10472"/>
                  </a:cubicBezTo>
                  <a:cubicBezTo>
                    <a:pt x="7538" y="11424"/>
                    <a:pt x="6586" y="12377"/>
                    <a:pt x="7538" y="14282"/>
                  </a:cubicBezTo>
                  <a:cubicBezTo>
                    <a:pt x="7538" y="14282"/>
                    <a:pt x="8491" y="17139"/>
                    <a:pt x="11348" y="19997"/>
                  </a:cubicBezTo>
                  <a:cubicBezTo>
                    <a:pt x="13253" y="21902"/>
                    <a:pt x="14206" y="23807"/>
                    <a:pt x="17063" y="24759"/>
                  </a:cubicBezTo>
                  <a:cubicBezTo>
                    <a:pt x="18968" y="26664"/>
                    <a:pt x="22778" y="27617"/>
                    <a:pt x="25636" y="28569"/>
                  </a:cubicBezTo>
                  <a:cubicBezTo>
                    <a:pt x="27541" y="28569"/>
                    <a:pt x="29446" y="29522"/>
                    <a:pt x="31351" y="29522"/>
                  </a:cubicBezTo>
                  <a:cubicBezTo>
                    <a:pt x="31351" y="33332"/>
                    <a:pt x="32303" y="37142"/>
                    <a:pt x="33256" y="40952"/>
                  </a:cubicBezTo>
                  <a:cubicBezTo>
                    <a:pt x="38018" y="57144"/>
                    <a:pt x="50401" y="67622"/>
                    <a:pt x="60878" y="64764"/>
                  </a:cubicBezTo>
                  <a:cubicBezTo>
                    <a:pt x="72308" y="61907"/>
                    <a:pt x="77071" y="45714"/>
                    <a:pt x="72308" y="30474"/>
                  </a:cubicBezTo>
                  <a:cubicBezTo>
                    <a:pt x="68498" y="15234"/>
                    <a:pt x="56116" y="4757"/>
                    <a:pt x="44686" y="7614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6" name="í$ḻ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78A1B56-5BB1-4F47-865F-954C6E460A92}"/>
                </a:ext>
              </a:extLst>
            </p:cNvPr>
            <p:cNvSpPr/>
            <p:nvPr/>
          </p:nvSpPr>
          <p:spPr>
            <a:xfrm>
              <a:off x="4780723" y="3197624"/>
              <a:ext cx="57150" cy="85725"/>
            </a:xfrm>
            <a:custGeom>
              <a:avLst/>
              <a:gdLst/>
              <a:ahLst/>
              <a:cxnLst/>
              <a:rect l="0" t="0" r="0" b="0"/>
              <a:pathLst>
                <a:path w="57150" h="85725">
                  <a:moveTo>
                    <a:pt x="54167" y="9443"/>
                  </a:moveTo>
                  <a:cubicBezTo>
                    <a:pt x="54167" y="8491"/>
                    <a:pt x="53214" y="7538"/>
                    <a:pt x="52262" y="7538"/>
                  </a:cubicBezTo>
                  <a:cubicBezTo>
                    <a:pt x="51310" y="6586"/>
                    <a:pt x="49404" y="7538"/>
                    <a:pt x="48452" y="8491"/>
                  </a:cubicBezTo>
                  <a:lnTo>
                    <a:pt x="48452" y="8491"/>
                  </a:lnTo>
                  <a:cubicBezTo>
                    <a:pt x="48452" y="8491"/>
                    <a:pt x="47499" y="10396"/>
                    <a:pt x="45594" y="14206"/>
                  </a:cubicBezTo>
                  <a:cubicBezTo>
                    <a:pt x="43689" y="17063"/>
                    <a:pt x="41785" y="20873"/>
                    <a:pt x="38927" y="24683"/>
                  </a:cubicBezTo>
                  <a:cubicBezTo>
                    <a:pt x="37974" y="25636"/>
                    <a:pt x="37022" y="26588"/>
                    <a:pt x="36069" y="27541"/>
                  </a:cubicBezTo>
                  <a:cubicBezTo>
                    <a:pt x="31307" y="22778"/>
                    <a:pt x="25592" y="20873"/>
                    <a:pt x="19877" y="22778"/>
                  </a:cubicBezTo>
                  <a:cubicBezTo>
                    <a:pt x="9399" y="25636"/>
                    <a:pt x="4637" y="40876"/>
                    <a:pt x="8447" y="56116"/>
                  </a:cubicBezTo>
                  <a:cubicBezTo>
                    <a:pt x="12257" y="71356"/>
                    <a:pt x="24639" y="81833"/>
                    <a:pt x="35117" y="78976"/>
                  </a:cubicBezTo>
                  <a:cubicBezTo>
                    <a:pt x="45594" y="76118"/>
                    <a:pt x="50357" y="60878"/>
                    <a:pt x="46547" y="45638"/>
                  </a:cubicBezTo>
                  <a:cubicBezTo>
                    <a:pt x="45594" y="41828"/>
                    <a:pt x="43689" y="38971"/>
                    <a:pt x="42737" y="36113"/>
                  </a:cubicBezTo>
                  <a:cubicBezTo>
                    <a:pt x="44642" y="35161"/>
                    <a:pt x="45594" y="34208"/>
                    <a:pt x="47499" y="32303"/>
                  </a:cubicBezTo>
                  <a:cubicBezTo>
                    <a:pt x="49404" y="30398"/>
                    <a:pt x="51310" y="27541"/>
                    <a:pt x="52262" y="24683"/>
                  </a:cubicBezTo>
                  <a:cubicBezTo>
                    <a:pt x="53214" y="21826"/>
                    <a:pt x="54167" y="19921"/>
                    <a:pt x="54167" y="18016"/>
                  </a:cubicBezTo>
                  <a:cubicBezTo>
                    <a:pt x="54167" y="12301"/>
                    <a:pt x="54167" y="9443"/>
                    <a:pt x="54167" y="9443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7" name="î$ļ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68CF67-0BE3-4AF6-BCCB-153F0B076603}"/>
                </a:ext>
              </a:extLst>
            </p:cNvPr>
            <p:cNvSpPr/>
            <p:nvPr/>
          </p:nvSpPr>
          <p:spPr>
            <a:xfrm>
              <a:off x="4603621" y="3204143"/>
              <a:ext cx="57150" cy="66675"/>
            </a:xfrm>
            <a:custGeom>
              <a:avLst/>
              <a:gdLst/>
              <a:ahLst/>
              <a:cxnLst/>
              <a:rect l="0" t="0" r="0" b="0"/>
              <a:pathLst>
                <a:path w="57150" h="66675">
                  <a:moveTo>
                    <a:pt x="49341" y="11497"/>
                  </a:moveTo>
                  <a:cubicBezTo>
                    <a:pt x="56961" y="21022"/>
                    <a:pt x="41721" y="24832"/>
                    <a:pt x="26481" y="41025"/>
                  </a:cubicBezTo>
                  <a:cubicBezTo>
                    <a:pt x="13146" y="54360"/>
                    <a:pt x="13146" y="63885"/>
                    <a:pt x="9336" y="61980"/>
                  </a:cubicBezTo>
                  <a:cubicBezTo>
                    <a:pt x="5526" y="60075"/>
                    <a:pt x="5526" y="34357"/>
                    <a:pt x="18861" y="21022"/>
                  </a:cubicBezTo>
                  <a:cubicBezTo>
                    <a:pt x="33148" y="5782"/>
                    <a:pt x="43626" y="3877"/>
                    <a:pt x="49341" y="11497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8" name="íṩļ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836D1A8-A2FD-41E9-B58A-FA1FE8CD8667}"/>
                </a:ext>
              </a:extLst>
            </p:cNvPr>
            <p:cNvSpPr/>
            <p:nvPr/>
          </p:nvSpPr>
          <p:spPr>
            <a:xfrm>
              <a:off x="4746718" y="3145512"/>
              <a:ext cx="76200" cy="38100"/>
            </a:xfrm>
            <a:custGeom>
              <a:avLst/>
              <a:gdLst/>
              <a:ahLst/>
              <a:cxnLst/>
              <a:rect l="0" t="0" r="0" b="0"/>
              <a:pathLst>
                <a:path w="76200" h="38100">
                  <a:moveTo>
                    <a:pt x="7209" y="21550"/>
                  </a:moveTo>
                  <a:cubicBezTo>
                    <a:pt x="8161" y="32980"/>
                    <a:pt x="22449" y="27265"/>
                    <a:pt x="43404" y="28218"/>
                  </a:cubicBezTo>
                  <a:cubicBezTo>
                    <a:pt x="62454" y="30123"/>
                    <a:pt x="68169" y="36790"/>
                    <a:pt x="70074" y="32028"/>
                  </a:cubicBezTo>
                  <a:cubicBezTo>
                    <a:pt x="71979" y="28218"/>
                    <a:pt x="54834" y="8215"/>
                    <a:pt x="35784" y="7263"/>
                  </a:cubicBezTo>
                  <a:cubicBezTo>
                    <a:pt x="15781" y="6310"/>
                    <a:pt x="6256" y="11073"/>
                    <a:pt x="7209" y="21550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9" name="ïṣļ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847309-1FDF-4A12-9028-9E77E7AD8160}"/>
                </a:ext>
              </a:extLst>
            </p:cNvPr>
            <p:cNvSpPr/>
            <p:nvPr/>
          </p:nvSpPr>
          <p:spPr>
            <a:xfrm>
              <a:off x="4361973" y="3306604"/>
              <a:ext cx="76200" cy="57150"/>
            </a:xfrm>
            <a:custGeom>
              <a:avLst/>
              <a:gdLst/>
              <a:ahLst/>
              <a:cxnLst/>
              <a:rect l="0" t="0" r="0" b="0"/>
              <a:pathLst>
                <a:path w="76200" h="57150">
                  <a:moveTo>
                    <a:pt x="64294" y="53816"/>
                  </a:moveTo>
                  <a:cubicBezTo>
                    <a:pt x="64294" y="53816"/>
                    <a:pt x="61436" y="50006"/>
                    <a:pt x="57626" y="44291"/>
                  </a:cubicBezTo>
                  <a:cubicBezTo>
                    <a:pt x="55721" y="41434"/>
                    <a:pt x="52864" y="38576"/>
                    <a:pt x="50006" y="35719"/>
                  </a:cubicBezTo>
                  <a:cubicBezTo>
                    <a:pt x="47149" y="32861"/>
                    <a:pt x="44291" y="29051"/>
                    <a:pt x="41434" y="27146"/>
                  </a:cubicBezTo>
                  <a:cubicBezTo>
                    <a:pt x="39529" y="26194"/>
                    <a:pt x="38576" y="24289"/>
                    <a:pt x="36671" y="23336"/>
                  </a:cubicBezTo>
                  <a:cubicBezTo>
                    <a:pt x="34766" y="22384"/>
                    <a:pt x="33814" y="21431"/>
                    <a:pt x="31909" y="20479"/>
                  </a:cubicBezTo>
                  <a:cubicBezTo>
                    <a:pt x="30004" y="19526"/>
                    <a:pt x="29051" y="18574"/>
                    <a:pt x="27146" y="18574"/>
                  </a:cubicBezTo>
                  <a:cubicBezTo>
                    <a:pt x="25241" y="18574"/>
                    <a:pt x="24289" y="17621"/>
                    <a:pt x="22384" y="17621"/>
                  </a:cubicBezTo>
                  <a:cubicBezTo>
                    <a:pt x="20479" y="17621"/>
                    <a:pt x="19526" y="16669"/>
                    <a:pt x="18574" y="16669"/>
                  </a:cubicBezTo>
                  <a:cubicBezTo>
                    <a:pt x="17621" y="16669"/>
                    <a:pt x="15716" y="16669"/>
                    <a:pt x="14764" y="16669"/>
                  </a:cubicBezTo>
                  <a:cubicBezTo>
                    <a:pt x="12859" y="16669"/>
                    <a:pt x="11906" y="16669"/>
                    <a:pt x="11906" y="16669"/>
                  </a:cubicBezTo>
                  <a:lnTo>
                    <a:pt x="10954" y="16669"/>
                  </a:lnTo>
                  <a:cubicBezTo>
                    <a:pt x="9049" y="16669"/>
                    <a:pt x="7144" y="14764"/>
                    <a:pt x="7144" y="12859"/>
                  </a:cubicBezTo>
                  <a:cubicBezTo>
                    <a:pt x="7144" y="10954"/>
                    <a:pt x="8096" y="10001"/>
                    <a:pt x="9049" y="10001"/>
                  </a:cubicBezTo>
                  <a:cubicBezTo>
                    <a:pt x="9049" y="10001"/>
                    <a:pt x="10001" y="9049"/>
                    <a:pt x="12859" y="9049"/>
                  </a:cubicBezTo>
                  <a:cubicBezTo>
                    <a:pt x="13811" y="9049"/>
                    <a:pt x="15716" y="8096"/>
                    <a:pt x="16669" y="8096"/>
                  </a:cubicBezTo>
                  <a:cubicBezTo>
                    <a:pt x="18574" y="8096"/>
                    <a:pt x="20479" y="8096"/>
                    <a:pt x="22384" y="7144"/>
                  </a:cubicBezTo>
                  <a:cubicBezTo>
                    <a:pt x="24289" y="7144"/>
                    <a:pt x="27146" y="7144"/>
                    <a:pt x="29051" y="7144"/>
                  </a:cubicBezTo>
                  <a:cubicBezTo>
                    <a:pt x="31909" y="7144"/>
                    <a:pt x="33814" y="8096"/>
                    <a:pt x="36671" y="9049"/>
                  </a:cubicBezTo>
                  <a:cubicBezTo>
                    <a:pt x="39529" y="10001"/>
                    <a:pt x="41434" y="10954"/>
                    <a:pt x="44291" y="12859"/>
                  </a:cubicBezTo>
                  <a:cubicBezTo>
                    <a:pt x="46196" y="14764"/>
                    <a:pt x="49054" y="15716"/>
                    <a:pt x="50959" y="17621"/>
                  </a:cubicBezTo>
                  <a:cubicBezTo>
                    <a:pt x="54769" y="21431"/>
                    <a:pt x="58579" y="25241"/>
                    <a:pt x="61436" y="29051"/>
                  </a:cubicBezTo>
                  <a:cubicBezTo>
                    <a:pt x="64294" y="32861"/>
                    <a:pt x="66199" y="36671"/>
                    <a:pt x="68104" y="40481"/>
                  </a:cubicBezTo>
                  <a:cubicBezTo>
                    <a:pt x="70961" y="47149"/>
                    <a:pt x="71914" y="52864"/>
                    <a:pt x="71914" y="52864"/>
                  </a:cubicBezTo>
                  <a:cubicBezTo>
                    <a:pt x="71914" y="54769"/>
                    <a:pt x="70961" y="56674"/>
                    <a:pt x="69056" y="57626"/>
                  </a:cubicBezTo>
                  <a:cubicBezTo>
                    <a:pt x="67151" y="55721"/>
                    <a:pt x="65246" y="54769"/>
                    <a:pt x="64294" y="53816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0" name="iṩļíḍ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BC6BE4D-B63D-4737-992D-D85AF10F8558}"/>
                </a:ext>
              </a:extLst>
            </p:cNvPr>
            <p:cNvSpPr/>
            <p:nvPr/>
          </p:nvSpPr>
          <p:spPr>
            <a:xfrm>
              <a:off x="4679394" y="3318986"/>
              <a:ext cx="152400" cy="85725"/>
            </a:xfrm>
            <a:custGeom>
              <a:avLst/>
              <a:gdLst/>
              <a:ahLst/>
              <a:cxnLst/>
              <a:rect l="0" t="0" r="0" b="0"/>
              <a:pathLst>
                <a:path w="152400" h="85725">
                  <a:moveTo>
                    <a:pt x="154543" y="11906"/>
                  </a:moveTo>
                  <a:cubicBezTo>
                    <a:pt x="154543" y="11906"/>
                    <a:pt x="154543" y="12859"/>
                    <a:pt x="154543" y="13811"/>
                  </a:cubicBezTo>
                  <a:cubicBezTo>
                    <a:pt x="154543" y="14764"/>
                    <a:pt x="153591" y="17621"/>
                    <a:pt x="153591" y="19526"/>
                  </a:cubicBezTo>
                  <a:cubicBezTo>
                    <a:pt x="152638" y="24289"/>
                    <a:pt x="149781" y="31909"/>
                    <a:pt x="145018" y="39529"/>
                  </a:cubicBezTo>
                  <a:cubicBezTo>
                    <a:pt x="143113" y="43339"/>
                    <a:pt x="140256" y="47149"/>
                    <a:pt x="136446" y="50959"/>
                  </a:cubicBezTo>
                  <a:cubicBezTo>
                    <a:pt x="133588" y="54769"/>
                    <a:pt x="129778" y="58579"/>
                    <a:pt x="125016" y="62389"/>
                  </a:cubicBezTo>
                  <a:cubicBezTo>
                    <a:pt x="120253" y="66199"/>
                    <a:pt x="115491" y="69056"/>
                    <a:pt x="110728" y="71914"/>
                  </a:cubicBezTo>
                  <a:cubicBezTo>
                    <a:pt x="107871" y="73819"/>
                    <a:pt x="105013" y="74771"/>
                    <a:pt x="103108" y="75724"/>
                  </a:cubicBezTo>
                  <a:lnTo>
                    <a:pt x="99298" y="77629"/>
                  </a:lnTo>
                  <a:lnTo>
                    <a:pt x="94536" y="78581"/>
                  </a:lnTo>
                  <a:cubicBezTo>
                    <a:pt x="89773" y="80486"/>
                    <a:pt x="82153" y="81439"/>
                    <a:pt x="76438" y="81439"/>
                  </a:cubicBezTo>
                  <a:cubicBezTo>
                    <a:pt x="70723" y="81439"/>
                    <a:pt x="65008" y="81439"/>
                    <a:pt x="59293" y="80486"/>
                  </a:cubicBezTo>
                  <a:cubicBezTo>
                    <a:pt x="53578" y="79534"/>
                    <a:pt x="48816" y="78581"/>
                    <a:pt x="44053" y="76676"/>
                  </a:cubicBezTo>
                  <a:cubicBezTo>
                    <a:pt x="39291" y="74771"/>
                    <a:pt x="34528" y="72866"/>
                    <a:pt x="30718" y="70961"/>
                  </a:cubicBezTo>
                  <a:cubicBezTo>
                    <a:pt x="23098" y="67151"/>
                    <a:pt x="17383" y="62389"/>
                    <a:pt x="13573" y="59531"/>
                  </a:cubicBezTo>
                  <a:cubicBezTo>
                    <a:pt x="9763" y="56674"/>
                    <a:pt x="7858" y="53816"/>
                    <a:pt x="7858" y="53816"/>
                  </a:cubicBezTo>
                  <a:cubicBezTo>
                    <a:pt x="6906" y="51911"/>
                    <a:pt x="6906" y="50006"/>
                    <a:pt x="7858" y="48101"/>
                  </a:cubicBezTo>
                  <a:cubicBezTo>
                    <a:pt x="8811" y="47149"/>
                    <a:pt x="11668" y="47149"/>
                    <a:pt x="12621" y="48101"/>
                  </a:cubicBezTo>
                  <a:lnTo>
                    <a:pt x="12621" y="48101"/>
                  </a:lnTo>
                  <a:cubicBezTo>
                    <a:pt x="12621" y="48101"/>
                    <a:pt x="14526" y="50006"/>
                    <a:pt x="18336" y="51911"/>
                  </a:cubicBezTo>
                  <a:cubicBezTo>
                    <a:pt x="22146" y="54769"/>
                    <a:pt x="27861" y="57626"/>
                    <a:pt x="35481" y="60484"/>
                  </a:cubicBezTo>
                  <a:cubicBezTo>
                    <a:pt x="43101" y="63341"/>
                    <a:pt x="51673" y="66199"/>
                    <a:pt x="61198" y="67151"/>
                  </a:cubicBezTo>
                  <a:cubicBezTo>
                    <a:pt x="65961" y="68104"/>
                    <a:pt x="70723" y="68104"/>
                    <a:pt x="75486" y="67151"/>
                  </a:cubicBezTo>
                  <a:cubicBezTo>
                    <a:pt x="78343" y="67151"/>
                    <a:pt x="80248" y="66199"/>
                    <a:pt x="83106" y="66199"/>
                  </a:cubicBezTo>
                  <a:cubicBezTo>
                    <a:pt x="85011" y="66199"/>
                    <a:pt x="87868" y="65246"/>
                    <a:pt x="90726" y="64294"/>
                  </a:cubicBezTo>
                  <a:lnTo>
                    <a:pt x="94536" y="63341"/>
                  </a:lnTo>
                  <a:lnTo>
                    <a:pt x="98346" y="62389"/>
                  </a:lnTo>
                  <a:cubicBezTo>
                    <a:pt x="101203" y="61436"/>
                    <a:pt x="103108" y="60484"/>
                    <a:pt x="105013" y="59531"/>
                  </a:cubicBezTo>
                  <a:cubicBezTo>
                    <a:pt x="109776" y="57626"/>
                    <a:pt x="113586" y="54769"/>
                    <a:pt x="117396" y="51911"/>
                  </a:cubicBezTo>
                  <a:cubicBezTo>
                    <a:pt x="119301" y="50959"/>
                    <a:pt x="121206" y="49054"/>
                    <a:pt x="123111" y="47149"/>
                  </a:cubicBezTo>
                  <a:cubicBezTo>
                    <a:pt x="125016" y="45244"/>
                    <a:pt x="126921" y="44291"/>
                    <a:pt x="127873" y="42386"/>
                  </a:cubicBezTo>
                  <a:cubicBezTo>
                    <a:pt x="130731" y="39529"/>
                    <a:pt x="133588" y="35719"/>
                    <a:pt x="135493" y="32861"/>
                  </a:cubicBezTo>
                  <a:cubicBezTo>
                    <a:pt x="140256" y="26194"/>
                    <a:pt x="143113" y="20479"/>
                    <a:pt x="145018" y="16669"/>
                  </a:cubicBezTo>
                  <a:cubicBezTo>
                    <a:pt x="145971" y="14764"/>
                    <a:pt x="146923" y="12859"/>
                    <a:pt x="146923" y="11906"/>
                  </a:cubicBezTo>
                  <a:cubicBezTo>
                    <a:pt x="146923" y="10954"/>
                    <a:pt x="147876" y="10001"/>
                    <a:pt x="147876" y="10001"/>
                  </a:cubicBezTo>
                  <a:lnTo>
                    <a:pt x="147876" y="10001"/>
                  </a:lnTo>
                  <a:cubicBezTo>
                    <a:pt x="148828" y="8096"/>
                    <a:pt x="150733" y="7144"/>
                    <a:pt x="152638" y="7144"/>
                  </a:cubicBezTo>
                  <a:cubicBezTo>
                    <a:pt x="153591" y="9049"/>
                    <a:pt x="154543" y="10954"/>
                    <a:pt x="154543" y="11906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1" name="iṥ1î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0989EED-6233-4560-BDFD-DBEF321F8A5F}"/>
                </a:ext>
              </a:extLst>
            </p:cNvPr>
            <p:cNvSpPr/>
            <p:nvPr/>
          </p:nvSpPr>
          <p:spPr>
            <a:xfrm>
              <a:off x="4794063" y="4886199"/>
              <a:ext cx="28575" cy="38100"/>
            </a:xfrm>
            <a:custGeom>
              <a:avLst/>
              <a:gdLst/>
              <a:ahLst/>
              <a:cxnLst/>
              <a:rect l="0" t="0" r="0" b="0"/>
              <a:pathLst>
                <a:path w="28575" h="38100">
                  <a:moveTo>
                    <a:pt x="28444" y="13461"/>
                  </a:moveTo>
                  <a:cubicBezTo>
                    <a:pt x="27492" y="8699"/>
                    <a:pt x="21777" y="4889"/>
                    <a:pt x="17967" y="8699"/>
                  </a:cubicBezTo>
                  <a:cubicBezTo>
                    <a:pt x="13204" y="14414"/>
                    <a:pt x="12252" y="22034"/>
                    <a:pt x="8442" y="27749"/>
                  </a:cubicBezTo>
                  <a:cubicBezTo>
                    <a:pt x="3679" y="33464"/>
                    <a:pt x="13204" y="39179"/>
                    <a:pt x="17967" y="35369"/>
                  </a:cubicBezTo>
                  <a:cubicBezTo>
                    <a:pt x="23682" y="29654"/>
                    <a:pt x="29397" y="21082"/>
                    <a:pt x="28444" y="13461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2" name="í$ļí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1EFF8CE-62F4-416E-9375-79E09EFB4299}"/>
                </a:ext>
              </a:extLst>
            </p:cNvPr>
            <p:cNvSpPr/>
            <p:nvPr/>
          </p:nvSpPr>
          <p:spPr>
            <a:xfrm>
              <a:off x="4811253" y="4915376"/>
              <a:ext cx="28575" cy="28575"/>
            </a:xfrm>
            <a:custGeom>
              <a:avLst/>
              <a:gdLst/>
              <a:ahLst/>
              <a:cxnLst/>
              <a:rect l="0" t="0" r="0" b="0"/>
              <a:pathLst>
                <a:path w="28575" h="28575">
                  <a:moveTo>
                    <a:pt x="16017" y="7144"/>
                  </a:moveTo>
                  <a:cubicBezTo>
                    <a:pt x="12207" y="7144"/>
                    <a:pt x="10302" y="9049"/>
                    <a:pt x="9349" y="11906"/>
                  </a:cubicBezTo>
                  <a:cubicBezTo>
                    <a:pt x="9349" y="11906"/>
                    <a:pt x="9349" y="11906"/>
                    <a:pt x="9349" y="11906"/>
                  </a:cubicBezTo>
                  <a:cubicBezTo>
                    <a:pt x="9349" y="11906"/>
                    <a:pt x="9349" y="11906"/>
                    <a:pt x="9349" y="11906"/>
                  </a:cubicBezTo>
                  <a:cubicBezTo>
                    <a:pt x="8397" y="12859"/>
                    <a:pt x="8397" y="14764"/>
                    <a:pt x="7444" y="16669"/>
                  </a:cubicBezTo>
                  <a:cubicBezTo>
                    <a:pt x="5539" y="22384"/>
                    <a:pt x="13159" y="26194"/>
                    <a:pt x="16969" y="22384"/>
                  </a:cubicBezTo>
                  <a:cubicBezTo>
                    <a:pt x="16969" y="22384"/>
                    <a:pt x="16969" y="22384"/>
                    <a:pt x="16969" y="22384"/>
                  </a:cubicBezTo>
                  <a:cubicBezTo>
                    <a:pt x="18874" y="22384"/>
                    <a:pt x="20779" y="20479"/>
                    <a:pt x="21732" y="17621"/>
                  </a:cubicBezTo>
                  <a:cubicBezTo>
                    <a:pt x="21732" y="16669"/>
                    <a:pt x="22684" y="15716"/>
                    <a:pt x="22684" y="13811"/>
                  </a:cubicBezTo>
                  <a:cubicBezTo>
                    <a:pt x="22684" y="10001"/>
                    <a:pt x="18874" y="7144"/>
                    <a:pt x="16017" y="7144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3" name="îṩľi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3B915B-E7AE-45AD-A017-861E934B674A}"/>
                </a:ext>
              </a:extLst>
            </p:cNvPr>
            <p:cNvSpPr/>
            <p:nvPr/>
          </p:nvSpPr>
          <p:spPr>
            <a:xfrm>
              <a:off x="4709066" y="4203435"/>
              <a:ext cx="28575" cy="38100"/>
            </a:xfrm>
            <a:custGeom>
              <a:avLst/>
              <a:gdLst/>
              <a:ahLst/>
              <a:cxnLst/>
              <a:rect l="0" t="0" r="0" b="0"/>
              <a:pathLst>
                <a:path w="28575" h="38100">
                  <a:moveTo>
                    <a:pt x="20096" y="17092"/>
                  </a:moveTo>
                  <a:cubicBezTo>
                    <a:pt x="18191" y="14234"/>
                    <a:pt x="16286" y="9472"/>
                    <a:pt x="13428" y="7567"/>
                  </a:cubicBezTo>
                  <a:cubicBezTo>
                    <a:pt x="12476" y="6615"/>
                    <a:pt x="10571" y="7567"/>
                    <a:pt x="9618" y="7567"/>
                  </a:cubicBezTo>
                  <a:cubicBezTo>
                    <a:pt x="6761" y="10424"/>
                    <a:pt x="6761" y="16140"/>
                    <a:pt x="7713" y="19949"/>
                  </a:cubicBezTo>
                  <a:cubicBezTo>
                    <a:pt x="8666" y="26617"/>
                    <a:pt x="11523" y="29474"/>
                    <a:pt x="17238" y="32332"/>
                  </a:cubicBezTo>
                  <a:cubicBezTo>
                    <a:pt x="20096" y="33284"/>
                    <a:pt x="22953" y="32332"/>
                    <a:pt x="22953" y="28522"/>
                  </a:cubicBezTo>
                  <a:cubicBezTo>
                    <a:pt x="22953" y="24712"/>
                    <a:pt x="22953" y="21855"/>
                    <a:pt x="20096" y="17092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4" name="îṡ1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FDFC991-7888-4EF8-890F-8EF4D2790213}"/>
                </a:ext>
              </a:extLst>
            </p:cNvPr>
            <p:cNvSpPr/>
            <p:nvPr/>
          </p:nvSpPr>
          <p:spPr>
            <a:xfrm>
              <a:off x="4720590" y="4241721"/>
              <a:ext cx="19050" cy="28575"/>
            </a:xfrm>
            <a:custGeom>
              <a:avLst/>
              <a:gdLst/>
              <a:ahLst/>
              <a:cxnLst/>
              <a:rect l="0" t="0" r="0" b="0"/>
              <a:pathLst>
                <a:path w="19050" h="28575">
                  <a:moveTo>
                    <a:pt x="16192" y="9287"/>
                  </a:moveTo>
                  <a:cubicBezTo>
                    <a:pt x="15240" y="6429"/>
                    <a:pt x="11430" y="6429"/>
                    <a:pt x="9525" y="9287"/>
                  </a:cubicBezTo>
                  <a:cubicBezTo>
                    <a:pt x="7620" y="15002"/>
                    <a:pt x="3810" y="26432"/>
                    <a:pt x="13335" y="28337"/>
                  </a:cubicBezTo>
                  <a:cubicBezTo>
                    <a:pt x="16192" y="29289"/>
                    <a:pt x="18097" y="27385"/>
                    <a:pt x="20003" y="24527"/>
                  </a:cubicBezTo>
                  <a:cubicBezTo>
                    <a:pt x="21908" y="20717"/>
                    <a:pt x="18097" y="14049"/>
                    <a:pt x="16192" y="928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5" name="íṣlí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3546C7E-4DCC-4D94-8D27-99A1C645DA8C}"/>
                </a:ext>
              </a:extLst>
            </p:cNvPr>
            <p:cNvSpPr/>
            <p:nvPr/>
          </p:nvSpPr>
          <p:spPr>
            <a:xfrm>
              <a:off x="4688588" y="4229675"/>
              <a:ext cx="28575" cy="28575"/>
            </a:xfrm>
            <a:custGeom>
              <a:avLst/>
              <a:gdLst/>
              <a:ahLst/>
              <a:cxnLst/>
              <a:rect l="0" t="0" r="0" b="0"/>
              <a:pathLst>
                <a:path w="28575" h="28575">
                  <a:moveTo>
                    <a:pt x="23429" y="27047"/>
                  </a:moveTo>
                  <a:cubicBezTo>
                    <a:pt x="22476" y="24190"/>
                    <a:pt x="22476" y="21332"/>
                    <a:pt x="19619" y="18475"/>
                  </a:cubicBezTo>
                  <a:cubicBezTo>
                    <a:pt x="16761" y="15618"/>
                    <a:pt x="15809" y="12760"/>
                    <a:pt x="14856" y="9902"/>
                  </a:cubicBezTo>
                  <a:cubicBezTo>
                    <a:pt x="12951" y="5140"/>
                    <a:pt x="6284" y="7045"/>
                    <a:pt x="7236" y="11807"/>
                  </a:cubicBezTo>
                  <a:cubicBezTo>
                    <a:pt x="8189" y="15618"/>
                    <a:pt x="9141" y="19427"/>
                    <a:pt x="11046" y="23237"/>
                  </a:cubicBezTo>
                  <a:cubicBezTo>
                    <a:pt x="12951" y="27047"/>
                    <a:pt x="15809" y="28000"/>
                    <a:pt x="18666" y="29905"/>
                  </a:cubicBezTo>
                  <a:cubicBezTo>
                    <a:pt x="21524" y="30857"/>
                    <a:pt x="25334" y="28952"/>
                    <a:pt x="23429" y="2704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6" name="íśḷí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7196E6-50C5-460A-BA58-767C6ACA9AEC}"/>
                </a:ext>
              </a:extLst>
            </p:cNvPr>
            <p:cNvSpPr/>
            <p:nvPr/>
          </p:nvSpPr>
          <p:spPr>
            <a:xfrm>
              <a:off x="4528044" y="3628036"/>
              <a:ext cx="28575" cy="19050"/>
            </a:xfrm>
            <a:custGeom>
              <a:avLst/>
              <a:gdLst/>
              <a:ahLst/>
              <a:cxnLst/>
              <a:rect l="0" t="0" r="0" b="0"/>
              <a:pathLst>
                <a:path w="28575" h="19050">
                  <a:moveTo>
                    <a:pt x="11571" y="7657"/>
                  </a:moveTo>
                  <a:cubicBezTo>
                    <a:pt x="8713" y="5752"/>
                    <a:pt x="5856" y="9561"/>
                    <a:pt x="7761" y="12419"/>
                  </a:cubicBezTo>
                  <a:cubicBezTo>
                    <a:pt x="10618" y="16229"/>
                    <a:pt x="14428" y="20039"/>
                    <a:pt x="19191" y="20039"/>
                  </a:cubicBezTo>
                  <a:cubicBezTo>
                    <a:pt x="21096" y="20039"/>
                    <a:pt x="22048" y="18134"/>
                    <a:pt x="22048" y="17182"/>
                  </a:cubicBezTo>
                  <a:cubicBezTo>
                    <a:pt x="21096" y="11467"/>
                    <a:pt x="15381" y="9561"/>
                    <a:pt x="11571" y="765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7" name="îṣļ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4753F02-000B-433C-908E-B28904242E75}"/>
                </a:ext>
              </a:extLst>
            </p:cNvPr>
            <p:cNvSpPr/>
            <p:nvPr/>
          </p:nvSpPr>
          <p:spPr>
            <a:xfrm>
              <a:off x="4551033" y="3643858"/>
              <a:ext cx="28575" cy="28575"/>
            </a:xfrm>
            <a:custGeom>
              <a:avLst/>
              <a:gdLst/>
              <a:ahLst/>
              <a:cxnLst/>
              <a:rect l="0" t="0" r="0" b="0"/>
              <a:pathLst>
                <a:path w="28575" h="28575">
                  <a:moveTo>
                    <a:pt x="26681" y="19457"/>
                  </a:moveTo>
                  <a:cubicBezTo>
                    <a:pt x="23824" y="16599"/>
                    <a:pt x="20966" y="13742"/>
                    <a:pt x="19061" y="9932"/>
                  </a:cubicBezTo>
                  <a:cubicBezTo>
                    <a:pt x="15251" y="4217"/>
                    <a:pt x="4774" y="8027"/>
                    <a:pt x="7631" y="14694"/>
                  </a:cubicBezTo>
                  <a:cubicBezTo>
                    <a:pt x="10489" y="20409"/>
                    <a:pt x="12394" y="27077"/>
                    <a:pt x="18109" y="29934"/>
                  </a:cubicBezTo>
                  <a:cubicBezTo>
                    <a:pt x="24776" y="33744"/>
                    <a:pt x="32396" y="25172"/>
                    <a:pt x="26681" y="1945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8" name="îṩḻi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4A847B4-0EB6-457A-BE38-0980977DDE94}"/>
                </a:ext>
              </a:extLst>
            </p:cNvPr>
            <p:cNvSpPr/>
            <p:nvPr/>
          </p:nvSpPr>
          <p:spPr>
            <a:xfrm>
              <a:off x="4523776" y="3655516"/>
              <a:ext cx="19050" cy="19050"/>
            </a:xfrm>
            <a:custGeom>
              <a:avLst/>
              <a:gdLst/>
              <a:ahLst/>
              <a:cxnLst/>
              <a:rect l="0" t="0" r="0" b="0"/>
              <a:pathLst>
                <a:path w="19050" h="19050">
                  <a:moveTo>
                    <a:pt x="19648" y="11609"/>
                  </a:moveTo>
                  <a:cubicBezTo>
                    <a:pt x="18696" y="6846"/>
                    <a:pt x="12981" y="5894"/>
                    <a:pt x="9171" y="8751"/>
                  </a:cubicBezTo>
                  <a:cubicBezTo>
                    <a:pt x="5361" y="12561"/>
                    <a:pt x="7266" y="17324"/>
                    <a:pt x="12028" y="19229"/>
                  </a:cubicBezTo>
                  <a:cubicBezTo>
                    <a:pt x="16791" y="21134"/>
                    <a:pt x="21553" y="16371"/>
                    <a:pt x="19648" y="1160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9" name="iSl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C32FF24-1B3B-4788-8F91-D7F85359C9F7}"/>
                </a:ext>
              </a:extLst>
            </p:cNvPr>
            <p:cNvSpPr/>
            <p:nvPr/>
          </p:nvSpPr>
          <p:spPr>
            <a:xfrm>
              <a:off x="4668284" y="3618600"/>
              <a:ext cx="152400" cy="257175"/>
            </a:xfrm>
            <a:custGeom>
              <a:avLst/>
              <a:gdLst/>
              <a:ahLst/>
              <a:cxnLst/>
              <a:rect l="0" t="0" r="0" b="0"/>
              <a:pathLst>
                <a:path w="152400" h="257175">
                  <a:moveTo>
                    <a:pt x="137078" y="252360"/>
                  </a:moveTo>
                  <a:cubicBezTo>
                    <a:pt x="137078" y="252360"/>
                    <a:pt x="137078" y="247597"/>
                    <a:pt x="138031" y="239977"/>
                  </a:cubicBezTo>
                  <a:cubicBezTo>
                    <a:pt x="138031" y="236167"/>
                    <a:pt x="138983" y="231405"/>
                    <a:pt x="138983" y="226642"/>
                  </a:cubicBezTo>
                  <a:cubicBezTo>
                    <a:pt x="138983" y="223785"/>
                    <a:pt x="138983" y="220927"/>
                    <a:pt x="138983" y="218069"/>
                  </a:cubicBezTo>
                  <a:cubicBezTo>
                    <a:pt x="138983" y="217117"/>
                    <a:pt x="138983" y="215212"/>
                    <a:pt x="138983" y="214260"/>
                  </a:cubicBezTo>
                  <a:cubicBezTo>
                    <a:pt x="138983" y="214260"/>
                    <a:pt x="138031" y="211402"/>
                    <a:pt x="137078" y="210450"/>
                  </a:cubicBezTo>
                  <a:cubicBezTo>
                    <a:pt x="136126" y="206640"/>
                    <a:pt x="134221" y="204735"/>
                    <a:pt x="133268" y="201877"/>
                  </a:cubicBezTo>
                  <a:cubicBezTo>
                    <a:pt x="132316" y="199019"/>
                    <a:pt x="130411" y="196162"/>
                    <a:pt x="128506" y="192352"/>
                  </a:cubicBezTo>
                  <a:cubicBezTo>
                    <a:pt x="124696" y="185685"/>
                    <a:pt x="120886" y="179017"/>
                    <a:pt x="116123" y="172350"/>
                  </a:cubicBezTo>
                  <a:cubicBezTo>
                    <a:pt x="107551" y="158062"/>
                    <a:pt x="97073" y="143775"/>
                    <a:pt x="87548" y="128535"/>
                  </a:cubicBezTo>
                  <a:cubicBezTo>
                    <a:pt x="67546" y="99007"/>
                    <a:pt x="47543" y="69480"/>
                    <a:pt x="32303" y="47572"/>
                  </a:cubicBezTo>
                  <a:cubicBezTo>
                    <a:pt x="24683" y="36142"/>
                    <a:pt x="18968" y="26617"/>
                    <a:pt x="14206" y="20902"/>
                  </a:cubicBezTo>
                  <a:cubicBezTo>
                    <a:pt x="10396" y="14235"/>
                    <a:pt x="7538" y="10425"/>
                    <a:pt x="7538" y="10425"/>
                  </a:cubicBezTo>
                  <a:cubicBezTo>
                    <a:pt x="6586" y="9472"/>
                    <a:pt x="7538" y="8520"/>
                    <a:pt x="8491" y="7567"/>
                  </a:cubicBezTo>
                  <a:cubicBezTo>
                    <a:pt x="9443" y="6615"/>
                    <a:pt x="10396" y="7567"/>
                    <a:pt x="10396" y="7567"/>
                  </a:cubicBezTo>
                  <a:cubicBezTo>
                    <a:pt x="10396" y="7567"/>
                    <a:pt x="13253" y="10425"/>
                    <a:pt x="18968" y="17092"/>
                  </a:cubicBezTo>
                  <a:cubicBezTo>
                    <a:pt x="23731" y="22807"/>
                    <a:pt x="31351" y="31380"/>
                    <a:pt x="39923" y="41857"/>
                  </a:cubicBezTo>
                  <a:cubicBezTo>
                    <a:pt x="57068" y="62812"/>
                    <a:pt x="78976" y="91387"/>
                    <a:pt x="98978" y="120915"/>
                  </a:cubicBezTo>
                  <a:cubicBezTo>
                    <a:pt x="109456" y="136155"/>
                    <a:pt x="118981" y="150442"/>
                    <a:pt x="127553" y="165682"/>
                  </a:cubicBezTo>
                  <a:cubicBezTo>
                    <a:pt x="131363" y="173302"/>
                    <a:pt x="136126" y="179969"/>
                    <a:pt x="138983" y="187590"/>
                  </a:cubicBezTo>
                  <a:cubicBezTo>
                    <a:pt x="140888" y="191400"/>
                    <a:pt x="142793" y="194257"/>
                    <a:pt x="143746" y="198067"/>
                  </a:cubicBezTo>
                  <a:cubicBezTo>
                    <a:pt x="145651" y="201877"/>
                    <a:pt x="146603" y="205687"/>
                    <a:pt x="147556" y="208544"/>
                  </a:cubicBezTo>
                  <a:cubicBezTo>
                    <a:pt x="147556" y="210450"/>
                    <a:pt x="148508" y="212355"/>
                    <a:pt x="148508" y="214260"/>
                  </a:cubicBezTo>
                  <a:cubicBezTo>
                    <a:pt x="148508" y="216165"/>
                    <a:pt x="148508" y="218069"/>
                    <a:pt x="148508" y="219975"/>
                  </a:cubicBezTo>
                  <a:cubicBezTo>
                    <a:pt x="148508" y="223785"/>
                    <a:pt x="147556" y="226642"/>
                    <a:pt x="147556" y="229500"/>
                  </a:cubicBezTo>
                  <a:cubicBezTo>
                    <a:pt x="146603" y="235215"/>
                    <a:pt x="145651" y="239977"/>
                    <a:pt x="144698" y="243787"/>
                  </a:cubicBezTo>
                  <a:cubicBezTo>
                    <a:pt x="142793" y="251407"/>
                    <a:pt x="141841" y="256169"/>
                    <a:pt x="141841" y="256169"/>
                  </a:cubicBezTo>
                  <a:cubicBezTo>
                    <a:pt x="141841" y="257122"/>
                    <a:pt x="139936" y="258075"/>
                    <a:pt x="138983" y="258075"/>
                  </a:cubicBezTo>
                  <a:cubicBezTo>
                    <a:pt x="138031" y="254265"/>
                    <a:pt x="137078" y="253312"/>
                    <a:pt x="137078" y="252360"/>
                  </a:cubicBezTo>
                  <a:close/>
                </a:path>
              </a:pathLst>
            </a:custGeom>
            <a:solidFill>
              <a:srgbClr val="CE517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0" name="ïsļ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F0B446C-8EFE-4AE9-89F1-DD6ED9522281}"/>
                </a:ext>
              </a:extLst>
            </p:cNvPr>
            <p:cNvSpPr/>
            <p:nvPr/>
          </p:nvSpPr>
          <p:spPr>
            <a:xfrm>
              <a:off x="4483893" y="3784759"/>
              <a:ext cx="504825" cy="285750"/>
            </a:xfrm>
            <a:custGeom>
              <a:avLst/>
              <a:gdLst/>
              <a:ahLst/>
              <a:cxnLst/>
              <a:rect l="0" t="0" r="0" b="0"/>
              <a:pathLst>
                <a:path w="504825" h="285750">
                  <a:moveTo>
                    <a:pt x="495776" y="282416"/>
                  </a:moveTo>
                  <a:cubicBezTo>
                    <a:pt x="495776" y="282416"/>
                    <a:pt x="486251" y="282416"/>
                    <a:pt x="471011" y="281464"/>
                  </a:cubicBezTo>
                  <a:cubicBezTo>
                    <a:pt x="454819" y="280511"/>
                    <a:pt x="431959" y="277654"/>
                    <a:pt x="405289" y="272891"/>
                  </a:cubicBezTo>
                  <a:cubicBezTo>
                    <a:pt x="391954" y="270034"/>
                    <a:pt x="377666" y="267176"/>
                    <a:pt x="361474" y="263366"/>
                  </a:cubicBezTo>
                  <a:cubicBezTo>
                    <a:pt x="346234" y="259556"/>
                    <a:pt x="330041" y="255746"/>
                    <a:pt x="313849" y="250031"/>
                  </a:cubicBezTo>
                  <a:cubicBezTo>
                    <a:pt x="297656" y="245269"/>
                    <a:pt x="280511" y="238601"/>
                    <a:pt x="264319" y="231934"/>
                  </a:cubicBezTo>
                  <a:cubicBezTo>
                    <a:pt x="247174" y="225266"/>
                    <a:pt x="230981" y="217646"/>
                    <a:pt x="214789" y="209074"/>
                  </a:cubicBezTo>
                  <a:cubicBezTo>
                    <a:pt x="207169" y="204311"/>
                    <a:pt x="198596" y="200501"/>
                    <a:pt x="190976" y="195739"/>
                  </a:cubicBezTo>
                  <a:cubicBezTo>
                    <a:pt x="182404" y="190976"/>
                    <a:pt x="175736" y="186214"/>
                    <a:pt x="168116" y="180499"/>
                  </a:cubicBezTo>
                  <a:cubicBezTo>
                    <a:pt x="152876" y="170974"/>
                    <a:pt x="138589" y="161449"/>
                    <a:pt x="125254" y="150019"/>
                  </a:cubicBezTo>
                  <a:cubicBezTo>
                    <a:pt x="111919" y="139541"/>
                    <a:pt x="98584" y="129064"/>
                    <a:pt x="87154" y="117634"/>
                  </a:cubicBezTo>
                  <a:cubicBezTo>
                    <a:pt x="75724" y="106204"/>
                    <a:pt x="65246" y="96679"/>
                    <a:pt x="56674" y="85249"/>
                  </a:cubicBezTo>
                  <a:cubicBezTo>
                    <a:pt x="51911" y="79534"/>
                    <a:pt x="48101" y="74771"/>
                    <a:pt x="44291" y="70009"/>
                  </a:cubicBezTo>
                  <a:cubicBezTo>
                    <a:pt x="40481" y="65246"/>
                    <a:pt x="36671" y="60484"/>
                    <a:pt x="33814" y="55721"/>
                  </a:cubicBezTo>
                  <a:cubicBezTo>
                    <a:pt x="30956" y="50959"/>
                    <a:pt x="27146" y="47149"/>
                    <a:pt x="25241" y="42386"/>
                  </a:cubicBezTo>
                  <a:cubicBezTo>
                    <a:pt x="22384" y="38576"/>
                    <a:pt x="20479" y="34766"/>
                    <a:pt x="18574" y="30956"/>
                  </a:cubicBezTo>
                  <a:cubicBezTo>
                    <a:pt x="13811" y="24289"/>
                    <a:pt x="11906" y="18574"/>
                    <a:pt x="10001" y="14764"/>
                  </a:cubicBezTo>
                  <a:cubicBezTo>
                    <a:pt x="8096" y="10954"/>
                    <a:pt x="7144" y="9049"/>
                    <a:pt x="7144" y="9049"/>
                  </a:cubicBezTo>
                  <a:cubicBezTo>
                    <a:pt x="7144" y="8096"/>
                    <a:pt x="7144" y="7144"/>
                    <a:pt x="8096" y="7144"/>
                  </a:cubicBezTo>
                  <a:cubicBezTo>
                    <a:pt x="9049" y="7144"/>
                    <a:pt x="10001" y="7144"/>
                    <a:pt x="10001" y="8096"/>
                  </a:cubicBezTo>
                  <a:cubicBezTo>
                    <a:pt x="10001" y="8096"/>
                    <a:pt x="10954" y="10001"/>
                    <a:pt x="12859" y="13811"/>
                  </a:cubicBezTo>
                  <a:cubicBezTo>
                    <a:pt x="14764" y="17621"/>
                    <a:pt x="17621" y="23336"/>
                    <a:pt x="22384" y="29051"/>
                  </a:cubicBezTo>
                  <a:cubicBezTo>
                    <a:pt x="24289" y="31909"/>
                    <a:pt x="27146" y="35719"/>
                    <a:pt x="30004" y="39529"/>
                  </a:cubicBezTo>
                  <a:cubicBezTo>
                    <a:pt x="32861" y="43339"/>
                    <a:pt x="35719" y="47149"/>
                    <a:pt x="39529" y="51911"/>
                  </a:cubicBezTo>
                  <a:cubicBezTo>
                    <a:pt x="43339" y="55721"/>
                    <a:pt x="46196" y="60484"/>
                    <a:pt x="50959" y="65246"/>
                  </a:cubicBezTo>
                  <a:cubicBezTo>
                    <a:pt x="54769" y="70009"/>
                    <a:pt x="59531" y="74771"/>
                    <a:pt x="64294" y="79534"/>
                  </a:cubicBezTo>
                  <a:cubicBezTo>
                    <a:pt x="72866" y="90011"/>
                    <a:pt x="84296" y="99536"/>
                    <a:pt x="95726" y="110014"/>
                  </a:cubicBezTo>
                  <a:cubicBezTo>
                    <a:pt x="107156" y="120491"/>
                    <a:pt x="120491" y="130016"/>
                    <a:pt x="133826" y="140494"/>
                  </a:cubicBezTo>
                  <a:cubicBezTo>
                    <a:pt x="146209" y="150971"/>
                    <a:pt x="162401" y="159544"/>
                    <a:pt x="176689" y="170021"/>
                  </a:cubicBezTo>
                  <a:cubicBezTo>
                    <a:pt x="184309" y="174784"/>
                    <a:pt x="191929" y="179546"/>
                    <a:pt x="199549" y="184309"/>
                  </a:cubicBezTo>
                  <a:cubicBezTo>
                    <a:pt x="207169" y="188119"/>
                    <a:pt x="215741" y="192881"/>
                    <a:pt x="223361" y="196691"/>
                  </a:cubicBezTo>
                  <a:cubicBezTo>
                    <a:pt x="239554" y="204311"/>
                    <a:pt x="255746" y="212884"/>
                    <a:pt x="271939" y="219551"/>
                  </a:cubicBezTo>
                  <a:cubicBezTo>
                    <a:pt x="288131" y="226219"/>
                    <a:pt x="304324" y="232886"/>
                    <a:pt x="320516" y="237649"/>
                  </a:cubicBezTo>
                  <a:cubicBezTo>
                    <a:pt x="328136" y="240506"/>
                    <a:pt x="336709" y="243364"/>
                    <a:pt x="344329" y="245269"/>
                  </a:cubicBezTo>
                  <a:cubicBezTo>
                    <a:pt x="351949" y="248126"/>
                    <a:pt x="359569" y="250031"/>
                    <a:pt x="367189" y="251936"/>
                  </a:cubicBezTo>
                  <a:cubicBezTo>
                    <a:pt x="382429" y="255746"/>
                    <a:pt x="396716" y="259556"/>
                    <a:pt x="409099" y="262414"/>
                  </a:cubicBezTo>
                  <a:cubicBezTo>
                    <a:pt x="435769" y="268129"/>
                    <a:pt x="457676" y="271939"/>
                    <a:pt x="473869" y="273844"/>
                  </a:cubicBezTo>
                  <a:cubicBezTo>
                    <a:pt x="489109" y="275749"/>
                    <a:pt x="498634" y="276701"/>
                    <a:pt x="498634" y="276701"/>
                  </a:cubicBezTo>
                  <a:cubicBezTo>
                    <a:pt x="499586" y="276701"/>
                    <a:pt x="500539" y="277654"/>
                    <a:pt x="500539" y="279559"/>
                  </a:cubicBezTo>
                  <a:cubicBezTo>
                    <a:pt x="498634" y="281464"/>
                    <a:pt x="496729" y="282416"/>
                    <a:pt x="495776" y="282416"/>
                  </a:cubicBezTo>
                  <a:close/>
                </a:path>
              </a:pathLst>
            </a:custGeom>
            <a:solidFill>
              <a:srgbClr val="CE517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1" name="ïSļ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4AA3C6B-AD79-4235-ABF2-B574DFE1F737}"/>
                </a:ext>
              </a:extLst>
            </p:cNvPr>
            <p:cNvSpPr/>
            <p:nvPr/>
          </p:nvSpPr>
          <p:spPr>
            <a:xfrm>
              <a:off x="4514373" y="3585686"/>
              <a:ext cx="485775" cy="400050"/>
            </a:xfrm>
            <a:custGeom>
              <a:avLst/>
              <a:gdLst/>
              <a:ahLst/>
              <a:cxnLst/>
              <a:rect l="0" t="0" r="0" b="0"/>
              <a:pathLst>
                <a:path w="485775" h="400050">
                  <a:moveTo>
                    <a:pt x="10001" y="8096"/>
                  </a:moveTo>
                  <a:cubicBezTo>
                    <a:pt x="10001" y="8096"/>
                    <a:pt x="10954" y="8096"/>
                    <a:pt x="11906" y="8096"/>
                  </a:cubicBezTo>
                  <a:cubicBezTo>
                    <a:pt x="12859" y="8096"/>
                    <a:pt x="14764" y="8096"/>
                    <a:pt x="17621" y="7144"/>
                  </a:cubicBezTo>
                  <a:cubicBezTo>
                    <a:pt x="20479" y="7144"/>
                    <a:pt x="23336" y="7144"/>
                    <a:pt x="26194" y="7144"/>
                  </a:cubicBezTo>
                  <a:cubicBezTo>
                    <a:pt x="30004" y="8096"/>
                    <a:pt x="33814" y="9049"/>
                    <a:pt x="37624" y="10001"/>
                  </a:cubicBezTo>
                  <a:cubicBezTo>
                    <a:pt x="41434" y="11906"/>
                    <a:pt x="46196" y="13811"/>
                    <a:pt x="50959" y="15716"/>
                  </a:cubicBezTo>
                  <a:cubicBezTo>
                    <a:pt x="55721" y="17621"/>
                    <a:pt x="60484" y="21431"/>
                    <a:pt x="66199" y="24289"/>
                  </a:cubicBezTo>
                  <a:cubicBezTo>
                    <a:pt x="71914" y="27146"/>
                    <a:pt x="75724" y="31909"/>
                    <a:pt x="81439" y="35719"/>
                  </a:cubicBezTo>
                  <a:cubicBezTo>
                    <a:pt x="84296" y="37624"/>
                    <a:pt x="87154" y="39529"/>
                    <a:pt x="89059" y="42386"/>
                  </a:cubicBezTo>
                  <a:cubicBezTo>
                    <a:pt x="91916" y="45244"/>
                    <a:pt x="93821" y="47149"/>
                    <a:pt x="96679" y="50006"/>
                  </a:cubicBezTo>
                  <a:cubicBezTo>
                    <a:pt x="101441" y="55721"/>
                    <a:pt x="107156" y="60484"/>
                    <a:pt x="112871" y="67151"/>
                  </a:cubicBezTo>
                  <a:cubicBezTo>
                    <a:pt x="117634" y="72866"/>
                    <a:pt x="123349" y="79534"/>
                    <a:pt x="128111" y="86201"/>
                  </a:cubicBezTo>
                  <a:cubicBezTo>
                    <a:pt x="138589" y="99536"/>
                    <a:pt x="149066" y="113824"/>
                    <a:pt x="159544" y="128111"/>
                  </a:cubicBezTo>
                  <a:cubicBezTo>
                    <a:pt x="170021" y="142399"/>
                    <a:pt x="182404" y="157639"/>
                    <a:pt x="193834" y="171926"/>
                  </a:cubicBezTo>
                  <a:cubicBezTo>
                    <a:pt x="206216" y="186214"/>
                    <a:pt x="218599" y="201454"/>
                    <a:pt x="231934" y="214789"/>
                  </a:cubicBezTo>
                  <a:cubicBezTo>
                    <a:pt x="238601" y="222409"/>
                    <a:pt x="245269" y="229076"/>
                    <a:pt x="251936" y="235744"/>
                  </a:cubicBezTo>
                  <a:cubicBezTo>
                    <a:pt x="258604" y="242411"/>
                    <a:pt x="265271" y="249079"/>
                    <a:pt x="271939" y="255746"/>
                  </a:cubicBezTo>
                  <a:cubicBezTo>
                    <a:pt x="285274" y="269081"/>
                    <a:pt x="299561" y="280511"/>
                    <a:pt x="313849" y="292894"/>
                  </a:cubicBezTo>
                  <a:cubicBezTo>
                    <a:pt x="328136" y="303371"/>
                    <a:pt x="341471" y="314801"/>
                    <a:pt x="354806" y="324326"/>
                  </a:cubicBezTo>
                  <a:cubicBezTo>
                    <a:pt x="361474" y="329089"/>
                    <a:pt x="368141" y="333851"/>
                    <a:pt x="374809" y="337661"/>
                  </a:cubicBezTo>
                  <a:cubicBezTo>
                    <a:pt x="381476" y="341471"/>
                    <a:pt x="388144" y="345281"/>
                    <a:pt x="393859" y="349091"/>
                  </a:cubicBezTo>
                  <a:cubicBezTo>
                    <a:pt x="406241" y="356711"/>
                    <a:pt x="417671" y="362426"/>
                    <a:pt x="428149" y="368141"/>
                  </a:cubicBezTo>
                  <a:cubicBezTo>
                    <a:pt x="432911" y="370999"/>
                    <a:pt x="437674" y="373856"/>
                    <a:pt x="442436" y="375761"/>
                  </a:cubicBezTo>
                  <a:cubicBezTo>
                    <a:pt x="447199" y="377666"/>
                    <a:pt x="451009" y="379571"/>
                    <a:pt x="454819" y="381476"/>
                  </a:cubicBezTo>
                  <a:cubicBezTo>
                    <a:pt x="470059" y="388144"/>
                    <a:pt x="478631" y="392906"/>
                    <a:pt x="478631" y="392906"/>
                  </a:cubicBezTo>
                  <a:lnTo>
                    <a:pt x="478631" y="392906"/>
                  </a:lnTo>
                  <a:cubicBezTo>
                    <a:pt x="479584" y="392906"/>
                    <a:pt x="479584" y="394811"/>
                    <a:pt x="479584" y="395764"/>
                  </a:cubicBezTo>
                  <a:cubicBezTo>
                    <a:pt x="479584" y="396716"/>
                    <a:pt x="478631" y="396716"/>
                    <a:pt x="477679" y="396716"/>
                  </a:cubicBezTo>
                  <a:cubicBezTo>
                    <a:pt x="477679" y="396716"/>
                    <a:pt x="468154" y="392906"/>
                    <a:pt x="452914" y="387191"/>
                  </a:cubicBezTo>
                  <a:cubicBezTo>
                    <a:pt x="449104" y="385286"/>
                    <a:pt x="444341" y="384334"/>
                    <a:pt x="439579" y="382429"/>
                  </a:cubicBezTo>
                  <a:cubicBezTo>
                    <a:pt x="434816" y="380524"/>
                    <a:pt x="430054" y="377666"/>
                    <a:pt x="424339" y="375761"/>
                  </a:cubicBezTo>
                  <a:cubicBezTo>
                    <a:pt x="413861" y="370999"/>
                    <a:pt x="401479" y="365284"/>
                    <a:pt x="388144" y="357664"/>
                  </a:cubicBezTo>
                  <a:cubicBezTo>
                    <a:pt x="381476" y="353854"/>
                    <a:pt x="374809" y="350044"/>
                    <a:pt x="368141" y="346234"/>
                  </a:cubicBezTo>
                  <a:cubicBezTo>
                    <a:pt x="361474" y="342424"/>
                    <a:pt x="354806" y="337661"/>
                    <a:pt x="347186" y="332899"/>
                  </a:cubicBezTo>
                  <a:cubicBezTo>
                    <a:pt x="332899" y="324326"/>
                    <a:pt x="318611" y="312896"/>
                    <a:pt x="304324" y="302419"/>
                  </a:cubicBezTo>
                  <a:cubicBezTo>
                    <a:pt x="290036" y="290989"/>
                    <a:pt x="275749" y="278606"/>
                    <a:pt x="261461" y="265271"/>
                  </a:cubicBezTo>
                  <a:cubicBezTo>
                    <a:pt x="254794" y="258604"/>
                    <a:pt x="247174" y="251936"/>
                    <a:pt x="240506" y="245269"/>
                  </a:cubicBezTo>
                  <a:cubicBezTo>
                    <a:pt x="233839" y="238601"/>
                    <a:pt x="226219" y="231934"/>
                    <a:pt x="220504" y="224314"/>
                  </a:cubicBezTo>
                  <a:cubicBezTo>
                    <a:pt x="207169" y="210026"/>
                    <a:pt x="194786" y="194786"/>
                    <a:pt x="182404" y="180499"/>
                  </a:cubicBezTo>
                  <a:cubicBezTo>
                    <a:pt x="170021" y="165259"/>
                    <a:pt x="158591" y="150971"/>
                    <a:pt x="148114" y="135731"/>
                  </a:cubicBezTo>
                  <a:cubicBezTo>
                    <a:pt x="137636" y="121444"/>
                    <a:pt x="127159" y="107156"/>
                    <a:pt x="117634" y="93821"/>
                  </a:cubicBezTo>
                  <a:cubicBezTo>
                    <a:pt x="112871" y="87154"/>
                    <a:pt x="108109" y="80486"/>
                    <a:pt x="103346" y="74771"/>
                  </a:cubicBezTo>
                  <a:cubicBezTo>
                    <a:pt x="98584" y="69056"/>
                    <a:pt x="93821" y="63341"/>
                    <a:pt x="89059" y="57626"/>
                  </a:cubicBezTo>
                  <a:cubicBezTo>
                    <a:pt x="87154" y="54769"/>
                    <a:pt x="84296" y="51911"/>
                    <a:pt x="82391" y="50006"/>
                  </a:cubicBezTo>
                  <a:cubicBezTo>
                    <a:pt x="79534" y="47149"/>
                    <a:pt x="77629" y="45244"/>
                    <a:pt x="74771" y="43339"/>
                  </a:cubicBezTo>
                  <a:cubicBezTo>
                    <a:pt x="70009" y="39529"/>
                    <a:pt x="65246" y="34766"/>
                    <a:pt x="60484" y="31909"/>
                  </a:cubicBezTo>
                  <a:cubicBezTo>
                    <a:pt x="55721" y="29051"/>
                    <a:pt x="50959" y="25241"/>
                    <a:pt x="47149" y="23336"/>
                  </a:cubicBezTo>
                  <a:cubicBezTo>
                    <a:pt x="42386" y="21431"/>
                    <a:pt x="38576" y="19526"/>
                    <a:pt x="34766" y="17621"/>
                  </a:cubicBezTo>
                  <a:cubicBezTo>
                    <a:pt x="30956" y="16669"/>
                    <a:pt x="27146" y="15716"/>
                    <a:pt x="24289" y="14764"/>
                  </a:cubicBezTo>
                  <a:cubicBezTo>
                    <a:pt x="21431" y="14764"/>
                    <a:pt x="18574" y="13811"/>
                    <a:pt x="16669" y="13811"/>
                  </a:cubicBezTo>
                  <a:cubicBezTo>
                    <a:pt x="14764" y="13811"/>
                    <a:pt x="12859" y="13811"/>
                    <a:pt x="11906" y="13811"/>
                  </a:cubicBezTo>
                  <a:cubicBezTo>
                    <a:pt x="10954" y="13811"/>
                    <a:pt x="10001" y="13811"/>
                    <a:pt x="10001" y="13811"/>
                  </a:cubicBezTo>
                  <a:lnTo>
                    <a:pt x="10001" y="13811"/>
                  </a:lnTo>
                  <a:cubicBezTo>
                    <a:pt x="9049" y="13811"/>
                    <a:pt x="7144" y="12859"/>
                    <a:pt x="7144" y="11906"/>
                  </a:cubicBezTo>
                  <a:cubicBezTo>
                    <a:pt x="7144" y="10001"/>
                    <a:pt x="8096" y="9049"/>
                    <a:pt x="10001" y="8096"/>
                  </a:cubicBezTo>
                  <a:close/>
                </a:path>
              </a:pathLst>
            </a:custGeom>
            <a:solidFill>
              <a:srgbClr val="CE5172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2" name="ïsḷ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617EF1D-FF0F-4F70-86F4-D1E2E420E233}"/>
                </a:ext>
              </a:extLst>
            </p:cNvPr>
            <p:cNvSpPr/>
            <p:nvPr/>
          </p:nvSpPr>
          <p:spPr>
            <a:xfrm>
              <a:off x="5683091" y="4319111"/>
              <a:ext cx="485775" cy="95250"/>
            </a:xfrm>
            <a:custGeom>
              <a:avLst/>
              <a:gdLst/>
              <a:ahLst/>
              <a:cxnLst/>
              <a:rect l="0" t="0" r="0" b="0"/>
              <a:pathLst>
                <a:path w="485775" h="95250">
                  <a:moveTo>
                    <a:pt x="486251" y="30004"/>
                  </a:moveTo>
                  <a:lnTo>
                    <a:pt x="487204" y="54769"/>
                  </a:lnTo>
                  <a:cubicBezTo>
                    <a:pt x="479584" y="58579"/>
                    <a:pt x="431006" y="78581"/>
                    <a:pt x="321469" y="88106"/>
                  </a:cubicBezTo>
                  <a:cubicBezTo>
                    <a:pt x="138589" y="103346"/>
                    <a:pt x="18574" y="55721"/>
                    <a:pt x="10954" y="52864"/>
                  </a:cubicBezTo>
                  <a:cubicBezTo>
                    <a:pt x="8096" y="24289"/>
                    <a:pt x="7144" y="8096"/>
                    <a:pt x="7144" y="8096"/>
                  </a:cubicBezTo>
                  <a:lnTo>
                    <a:pt x="9049" y="7144"/>
                  </a:lnTo>
                  <a:cubicBezTo>
                    <a:pt x="11906" y="12859"/>
                    <a:pt x="15716" y="16669"/>
                    <a:pt x="19526" y="20479"/>
                  </a:cubicBezTo>
                  <a:cubicBezTo>
                    <a:pt x="49054" y="47149"/>
                    <a:pt x="138589" y="71914"/>
                    <a:pt x="310039" y="65246"/>
                  </a:cubicBezTo>
                  <a:cubicBezTo>
                    <a:pt x="353854" y="63341"/>
                    <a:pt x="399574" y="57626"/>
                    <a:pt x="433864" y="48101"/>
                  </a:cubicBezTo>
                  <a:cubicBezTo>
                    <a:pt x="451961" y="43339"/>
                    <a:pt x="468154" y="36671"/>
                    <a:pt x="478631" y="29051"/>
                  </a:cubicBezTo>
                  <a:lnTo>
                    <a:pt x="486251" y="30004"/>
                  </a:ln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3" name="íşľí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14850A6-73E1-44C1-9730-E4A255ACD760}"/>
                </a:ext>
              </a:extLst>
            </p:cNvPr>
            <p:cNvSpPr/>
            <p:nvPr/>
          </p:nvSpPr>
          <p:spPr>
            <a:xfrm>
              <a:off x="6161246" y="2665571"/>
              <a:ext cx="657225" cy="657225"/>
            </a:xfrm>
            <a:custGeom>
              <a:avLst/>
              <a:gdLst/>
              <a:ahLst/>
              <a:cxnLst/>
              <a:rect l="0" t="0" r="0" b="0"/>
              <a:pathLst>
                <a:path w="657225" h="657225">
                  <a:moveTo>
                    <a:pt x="226219" y="649129"/>
                  </a:moveTo>
                  <a:lnTo>
                    <a:pt x="211931" y="655796"/>
                  </a:lnTo>
                  <a:lnTo>
                    <a:pt x="198596" y="626269"/>
                  </a:lnTo>
                  <a:lnTo>
                    <a:pt x="145256" y="509111"/>
                  </a:lnTo>
                  <a:cubicBezTo>
                    <a:pt x="186214" y="488156"/>
                    <a:pt x="204311" y="439579"/>
                    <a:pt x="184309" y="396716"/>
                  </a:cubicBezTo>
                  <a:cubicBezTo>
                    <a:pt x="165259" y="354806"/>
                    <a:pt x="115729" y="335756"/>
                    <a:pt x="73819" y="353854"/>
                  </a:cubicBezTo>
                  <a:lnTo>
                    <a:pt x="7144" y="209074"/>
                  </a:lnTo>
                  <a:lnTo>
                    <a:pt x="151924" y="142399"/>
                  </a:lnTo>
                  <a:cubicBezTo>
                    <a:pt x="152876" y="144304"/>
                    <a:pt x="152876" y="145256"/>
                    <a:pt x="153829" y="147161"/>
                  </a:cubicBezTo>
                  <a:cubicBezTo>
                    <a:pt x="173831" y="190024"/>
                    <a:pt x="224314" y="209074"/>
                    <a:pt x="267176" y="189071"/>
                  </a:cubicBezTo>
                  <a:cubicBezTo>
                    <a:pt x="310039" y="169069"/>
                    <a:pt x="329089" y="118586"/>
                    <a:pt x="309086" y="75724"/>
                  </a:cubicBezTo>
                  <a:cubicBezTo>
                    <a:pt x="308134" y="73819"/>
                    <a:pt x="307181" y="72866"/>
                    <a:pt x="306229" y="70961"/>
                  </a:cubicBezTo>
                  <a:lnTo>
                    <a:pt x="446246" y="7144"/>
                  </a:lnTo>
                  <a:lnTo>
                    <a:pt x="511969" y="150971"/>
                  </a:lnTo>
                  <a:cubicBezTo>
                    <a:pt x="511969" y="150971"/>
                    <a:pt x="511969" y="150971"/>
                    <a:pt x="511969" y="150971"/>
                  </a:cubicBezTo>
                  <a:cubicBezTo>
                    <a:pt x="554831" y="130969"/>
                    <a:pt x="606266" y="150019"/>
                    <a:pt x="625316" y="192881"/>
                  </a:cubicBezTo>
                  <a:cubicBezTo>
                    <a:pt x="645319" y="235744"/>
                    <a:pt x="626269" y="287179"/>
                    <a:pt x="583406" y="306229"/>
                  </a:cubicBezTo>
                  <a:lnTo>
                    <a:pt x="583406" y="306229"/>
                  </a:lnTo>
                  <a:lnTo>
                    <a:pt x="651034" y="452914"/>
                  </a:lnTo>
                  <a:lnTo>
                    <a:pt x="515779" y="514826"/>
                  </a:lnTo>
                  <a:cubicBezTo>
                    <a:pt x="515779" y="515779"/>
                    <a:pt x="516731" y="516731"/>
                    <a:pt x="516731" y="516731"/>
                  </a:cubicBezTo>
                  <a:cubicBezTo>
                    <a:pt x="536734" y="559594"/>
                    <a:pt x="517684" y="611029"/>
                    <a:pt x="474821" y="630079"/>
                  </a:cubicBezTo>
                  <a:cubicBezTo>
                    <a:pt x="431959" y="650081"/>
                    <a:pt x="381476" y="631031"/>
                    <a:pt x="361474" y="588169"/>
                  </a:cubicBezTo>
                  <a:cubicBezTo>
                    <a:pt x="361474" y="587216"/>
                    <a:pt x="360521" y="587216"/>
                    <a:pt x="360521" y="586264"/>
                  </a:cubicBezTo>
                  <a:lnTo>
                    <a:pt x="332899" y="598646"/>
                  </a:lnTo>
                  <a:cubicBezTo>
                    <a:pt x="332899" y="597694"/>
                    <a:pt x="332899" y="595789"/>
                    <a:pt x="332899" y="594836"/>
                  </a:cubicBezTo>
                  <a:cubicBezTo>
                    <a:pt x="330041" y="572929"/>
                    <a:pt x="304324" y="612934"/>
                    <a:pt x="298609" y="616744"/>
                  </a:cubicBezTo>
                  <a:lnTo>
                    <a:pt x="305276" y="600551"/>
                  </a:lnTo>
                  <a:cubicBezTo>
                    <a:pt x="306229" y="592931"/>
                    <a:pt x="303371" y="588169"/>
                    <a:pt x="297656" y="588169"/>
                  </a:cubicBezTo>
                  <a:cubicBezTo>
                    <a:pt x="290989" y="588169"/>
                    <a:pt x="278606" y="607219"/>
                    <a:pt x="268129" y="626269"/>
                  </a:cubicBezTo>
                  <a:lnTo>
                    <a:pt x="266224" y="628174"/>
                  </a:lnTo>
                  <a:lnTo>
                    <a:pt x="226219" y="649129"/>
                  </a:ln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4" name="îṡľ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BAF7FF0-AA96-49B1-BBC1-485CEDB70D2C}"/>
                </a:ext>
              </a:extLst>
            </p:cNvPr>
            <p:cNvSpPr/>
            <p:nvPr/>
          </p:nvSpPr>
          <p:spPr>
            <a:xfrm>
              <a:off x="6361271" y="3246018"/>
              <a:ext cx="152400" cy="180975"/>
            </a:xfrm>
            <a:custGeom>
              <a:avLst/>
              <a:gdLst/>
              <a:ahLst/>
              <a:cxnLst/>
              <a:rect l="0" t="0" r="0" b="0"/>
              <a:pathLst>
                <a:path w="152400" h="180975">
                  <a:moveTo>
                    <a:pt x="116681" y="79159"/>
                  </a:moveTo>
                  <a:lnTo>
                    <a:pt x="133826" y="43917"/>
                  </a:lnTo>
                  <a:cubicBezTo>
                    <a:pt x="133826" y="43917"/>
                    <a:pt x="147161" y="21057"/>
                    <a:pt x="148114" y="47727"/>
                  </a:cubicBezTo>
                  <a:cubicBezTo>
                    <a:pt x="149066" y="69634"/>
                    <a:pt x="133826" y="117259"/>
                    <a:pt x="105251" y="176314"/>
                  </a:cubicBezTo>
                  <a:cubicBezTo>
                    <a:pt x="59531" y="166789"/>
                    <a:pt x="7144" y="127737"/>
                    <a:pt x="7144" y="127737"/>
                  </a:cubicBezTo>
                  <a:cubicBezTo>
                    <a:pt x="7144" y="127737"/>
                    <a:pt x="15716" y="83922"/>
                    <a:pt x="25241" y="67729"/>
                  </a:cubicBezTo>
                  <a:lnTo>
                    <a:pt x="53816" y="54394"/>
                  </a:lnTo>
                  <a:lnTo>
                    <a:pt x="57626" y="64872"/>
                  </a:lnTo>
                  <a:cubicBezTo>
                    <a:pt x="68104" y="45822"/>
                    <a:pt x="88106" y="8674"/>
                    <a:pt x="97631" y="8674"/>
                  </a:cubicBezTo>
                  <a:cubicBezTo>
                    <a:pt x="104299" y="8674"/>
                    <a:pt x="106204" y="13437"/>
                    <a:pt x="105251" y="21057"/>
                  </a:cubicBezTo>
                  <a:lnTo>
                    <a:pt x="85249" y="72492"/>
                  </a:lnTo>
                  <a:cubicBezTo>
                    <a:pt x="91916" y="69634"/>
                    <a:pt x="115729" y="-7518"/>
                    <a:pt x="130969" y="9627"/>
                  </a:cubicBezTo>
                  <a:cubicBezTo>
                    <a:pt x="132874" y="11532"/>
                    <a:pt x="133826" y="17247"/>
                    <a:pt x="133826" y="19152"/>
                  </a:cubicBezTo>
                  <a:cubicBezTo>
                    <a:pt x="133826" y="25819"/>
                    <a:pt x="118586" y="70587"/>
                    <a:pt x="116681" y="791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5" name="íṣļî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6E5C605-232A-4702-BBAF-7D258623A79F}"/>
                </a:ext>
              </a:extLst>
            </p:cNvPr>
            <p:cNvSpPr/>
            <p:nvPr/>
          </p:nvSpPr>
          <p:spPr>
            <a:xfrm>
              <a:off x="6337458" y="3367564"/>
              <a:ext cx="133350" cy="85725"/>
            </a:xfrm>
            <a:custGeom>
              <a:avLst/>
              <a:gdLst/>
              <a:ahLst/>
              <a:cxnLst/>
              <a:rect l="0" t="0" r="0" b="0"/>
              <a:pathLst>
                <a:path w="133350" h="85725">
                  <a:moveTo>
                    <a:pt x="130016" y="55721"/>
                  </a:moveTo>
                  <a:cubicBezTo>
                    <a:pt x="125254" y="66199"/>
                    <a:pt x="119539" y="76676"/>
                    <a:pt x="113824" y="87154"/>
                  </a:cubicBezTo>
                  <a:lnTo>
                    <a:pt x="112871" y="86201"/>
                  </a:lnTo>
                  <a:cubicBezTo>
                    <a:pt x="52864" y="78581"/>
                    <a:pt x="7144" y="33814"/>
                    <a:pt x="7144" y="33814"/>
                  </a:cubicBezTo>
                  <a:cubicBezTo>
                    <a:pt x="24289" y="16669"/>
                    <a:pt x="32861" y="7144"/>
                    <a:pt x="32861" y="7144"/>
                  </a:cubicBezTo>
                  <a:cubicBezTo>
                    <a:pt x="32861" y="7144"/>
                    <a:pt x="84296" y="46196"/>
                    <a:pt x="130016" y="55721"/>
                  </a:cubicBez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6" name="ï$ľi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328AE7-820E-4CC4-828A-CFC850D8FBDD}"/>
                </a:ext>
              </a:extLst>
            </p:cNvPr>
            <p:cNvSpPr/>
            <p:nvPr/>
          </p:nvSpPr>
          <p:spPr>
            <a:xfrm>
              <a:off x="5672053" y="3394234"/>
              <a:ext cx="781050" cy="990600"/>
            </a:xfrm>
            <a:custGeom>
              <a:avLst/>
              <a:gdLst/>
              <a:ahLst/>
              <a:cxnLst/>
              <a:rect l="0" t="0" r="0" b="0"/>
              <a:pathLst>
                <a:path w="781050" h="990600">
                  <a:moveTo>
                    <a:pt x="199156" y="327184"/>
                  </a:moveTo>
                  <a:cubicBezTo>
                    <a:pt x="221064" y="320516"/>
                    <a:pt x="252496" y="309086"/>
                    <a:pt x="290596" y="291941"/>
                  </a:cubicBezTo>
                  <a:cubicBezTo>
                    <a:pt x="297264" y="289084"/>
                    <a:pt x="303931" y="285274"/>
                    <a:pt x="311551" y="282416"/>
                  </a:cubicBezTo>
                  <a:cubicBezTo>
                    <a:pt x="363939" y="256699"/>
                    <a:pt x="426804" y="220504"/>
                    <a:pt x="491574" y="168116"/>
                  </a:cubicBezTo>
                  <a:cubicBezTo>
                    <a:pt x="575394" y="102394"/>
                    <a:pt x="638259" y="40481"/>
                    <a:pt x="671596" y="7144"/>
                  </a:cubicBezTo>
                  <a:cubicBezTo>
                    <a:pt x="671596" y="7144"/>
                    <a:pt x="717316" y="50959"/>
                    <a:pt x="777324" y="59531"/>
                  </a:cubicBezTo>
                  <a:lnTo>
                    <a:pt x="778276" y="60484"/>
                  </a:lnTo>
                  <a:cubicBezTo>
                    <a:pt x="737319" y="138589"/>
                    <a:pt x="674454" y="231934"/>
                    <a:pt x="584919" y="321469"/>
                  </a:cubicBezTo>
                  <a:cubicBezTo>
                    <a:pt x="526816" y="378619"/>
                    <a:pt x="468714" y="420529"/>
                    <a:pt x="417279" y="451009"/>
                  </a:cubicBezTo>
                  <a:cubicBezTo>
                    <a:pt x="399181" y="461486"/>
                    <a:pt x="382036" y="470059"/>
                    <a:pt x="366796" y="477679"/>
                  </a:cubicBezTo>
                  <a:cubicBezTo>
                    <a:pt x="379179" y="508159"/>
                    <a:pt x="462999" y="729139"/>
                    <a:pt x="442996" y="968216"/>
                  </a:cubicBezTo>
                  <a:lnTo>
                    <a:pt x="443949" y="972026"/>
                  </a:lnTo>
                  <a:cubicBezTo>
                    <a:pt x="408706" y="981551"/>
                    <a:pt x="363939" y="988219"/>
                    <a:pt x="320124" y="989171"/>
                  </a:cubicBezTo>
                  <a:cubicBezTo>
                    <a:pt x="148674" y="995839"/>
                    <a:pt x="60091" y="971074"/>
                    <a:pt x="29611" y="944404"/>
                  </a:cubicBezTo>
                  <a:cubicBezTo>
                    <a:pt x="25801" y="940594"/>
                    <a:pt x="21991" y="936784"/>
                    <a:pt x="19134" y="931069"/>
                  </a:cubicBezTo>
                  <a:cubicBezTo>
                    <a:pt x="84" y="895826"/>
                    <a:pt x="2941" y="807244"/>
                    <a:pt x="33421" y="488156"/>
                  </a:cubicBezTo>
                  <a:cubicBezTo>
                    <a:pt x="47709" y="335756"/>
                    <a:pt x="85809" y="310991"/>
                    <a:pt x="98191" y="297656"/>
                  </a:cubicBezTo>
                  <a:lnTo>
                    <a:pt x="99144" y="296704"/>
                  </a:lnTo>
                  <a:cubicBezTo>
                    <a:pt x="111526" y="304324"/>
                    <a:pt x="139149" y="317659"/>
                    <a:pt x="198204" y="323374"/>
                  </a:cubicBezTo>
                  <a:lnTo>
                    <a:pt x="199156" y="327184"/>
                  </a:ln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7" name="íṧļí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CDB5828-21B5-4E11-9856-2ED4800E5A96}"/>
                </a:ext>
              </a:extLst>
            </p:cNvPr>
            <p:cNvSpPr/>
            <p:nvPr/>
          </p:nvSpPr>
          <p:spPr>
            <a:xfrm>
              <a:off x="5965031" y="3284696"/>
              <a:ext cx="428625" cy="390525"/>
            </a:xfrm>
            <a:custGeom>
              <a:avLst/>
              <a:gdLst/>
              <a:ahLst/>
              <a:cxnLst/>
              <a:rect l="0" t="0" r="0" b="0"/>
              <a:pathLst>
                <a:path w="428625" h="390525">
                  <a:moveTo>
                    <a:pt x="409099" y="36671"/>
                  </a:moveTo>
                  <a:lnTo>
                    <a:pt x="423386" y="30004"/>
                  </a:lnTo>
                  <a:cubicBezTo>
                    <a:pt x="413861" y="46196"/>
                    <a:pt x="405289" y="90011"/>
                    <a:pt x="405289" y="90011"/>
                  </a:cubicBezTo>
                  <a:cubicBezTo>
                    <a:pt x="405289" y="90011"/>
                    <a:pt x="396716" y="99536"/>
                    <a:pt x="379571" y="116681"/>
                  </a:cubicBezTo>
                  <a:cubicBezTo>
                    <a:pt x="346234" y="150019"/>
                    <a:pt x="283369" y="211931"/>
                    <a:pt x="199549" y="277654"/>
                  </a:cubicBezTo>
                  <a:cubicBezTo>
                    <a:pt x="133826" y="329089"/>
                    <a:pt x="71914" y="366236"/>
                    <a:pt x="19526" y="391954"/>
                  </a:cubicBezTo>
                  <a:lnTo>
                    <a:pt x="17621" y="387191"/>
                  </a:lnTo>
                  <a:lnTo>
                    <a:pt x="7144" y="317659"/>
                  </a:lnTo>
                  <a:lnTo>
                    <a:pt x="7144" y="316706"/>
                  </a:lnTo>
                  <a:cubicBezTo>
                    <a:pt x="82391" y="297656"/>
                    <a:pt x="127159" y="242411"/>
                    <a:pt x="150971" y="187166"/>
                  </a:cubicBezTo>
                  <a:cubicBezTo>
                    <a:pt x="170974" y="172879"/>
                    <a:pt x="316706" y="70009"/>
                    <a:pt x="390049" y="10001"/>
                  </a:cubicBezTo>
                  <a:lnTo>
                    <a:pt x="396716" y="7144"/>
                  </a:lnTo>
                  <a:lnTo>
                    <a:pt x="409099" y="36671"/>
                  </a:ln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8" name="ï$ḷî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253459-A0EA-48E8-BB6C-400B2783B175}"/>
                </a:ext>
              </a:extLst>
            </p:cNvPr>
            <p:cNvSpPr/>
            <p:nvPr/>
          </p:nvSpPr>
          <p:spPr>
            <a:xfrm>
              <a:off x="6073616" y="5333524"/>
              <a:ext cx="219075" cy="104775"/>
            </a:xfrm>
            <a:custGeom>
              <a:avLst/>
              <a:gdLst/>
              <a:ahLst/>
              <a:cxnLst/>
              <a:rect l="0" t="0" r="0" b="0"/>
              <a:pathLst>
                <a:path w="219075" h="104775">
                  <a:moveTo>
                    <a:pt x="218599" y="91916"/>
                  </a:moveTo>
                  <a:cubicBezTo>
                    <a:pt x="220504" y="116681"/>
                    <a:pt x="31909" y="77629"/>
                    <a:pt x="20479" y="57626"/>
                  </a:cubicBezTo>
                  <a:cubicBezTo>
                    <a:pt x="16669" y="50959"/>
                    <a:pt x="12859" y="41434"/>
                    <a:pt x="7144" y="17621"/>
                  </a:cubicBezTo>
                  <a:cubicBezTo>
                    <a:pt x="11906" y="17621"/>
                    <a:pt x="94774" y="25241"/>
                    <a:pt x="122396" y="7144"/>
                  </a:cubicBezTo>
                  <a:cubicBezTo>
                    <a:pt x="122396" y="7144"/>
                    <a:pt x="216694" y="67151"/>
                    <a:pt x="218599" y="91916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9" name="îṣḻi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B509892-9358-42E1-9161-D899F3D576AE}"/>
                </a:ext>
              </a:extLst>
            </p:cNvPr>
            <p:cNvSpPr/>
            <p:nvPr/>
          </p:nvSpPr>
          <p:spPr>
            <a:xfrm>
              <a:off x="6067901" y="5306854"/>
              <a:ext cx="133350" cy="47625"/>
            </a:xfrm>
            <a:custGeom>
              <a:avLst/>
              <a:gdLst/>
              <a:ahLst/>
              <a:cxnLst/>
              <a:rect l="0" t="0" r="0" b="0"/>
              <a:pathLst>
                <a:path w="133350" h="47625">
                  <a:moveTo>
                    <a:pt x="127159" y="7144"/>
                  </a:moveTo>
                  <a:lnTo>
                    <a:pt x="128111" y="33814"/>
                  </a:lnTo>
                  <a:cubicBezTo>
                    <a:pt x="100489" y="51911"/>
                    <a:pt x="17621" y="45244"/>
                    <a:pt x="12859" y="44291"/>
                  </a:cubicBezTo>
                  <a:cubicBezTo>
                    <a:pt x="10954" y="36671"/>
                    <a:pt x="9049" y="28099"/>
                    <a:pt x="7144" y="18574"/>
                  </a:cubicBezTo>
                  <a:lnTo>
                    <a:pt x="10954" y="17621"/>
                  </a:lnTo>
                  <a:cubicBezTo>
                    <a:pt x="11906" y="17621"/>
                    <a:pt x="98584" y="25241"/>
                    <a:pt x="127159" y="7144"/>
                  </a:cubicBezTo>
                  <a:lnTo>
                    <a:pt x="127159" y="7144"/>
                  </a:ln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0" name="ï$ḻ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C1B76F5-E8C8-49DB-BC52-F9A2B5F1DC29}"/>
                </a:ext>
              </a:extLst>
            </p:cNvPr>
            <p:cNvSpPr/>
            <p:nvPr/>
          </p:nvSpPr>
          <p:spPr>
            <a:xfrm>
              <a:off x="5685948" y="4365784"/>
              <a:ext cx="514350" cy="981075"/>
            </a:xfrm>
            <a:custGeom>
              <a:avLst/>
              <a:gdLst/>
              <a:ahLst/>
              <a:cxnLst/>
              <a:rect l="0" t="0" r="0" b="0"/>
              <a:pathLst>
                <a:path w="514350" h="981075">
                  <a:moveTo>
                    <a:pt x="287179" y="303371"/>
                  </a:moveTo>
                  <a:cubicBezTo>
                    <a:pt x="268129" y="516731"/>
                    <a:pt x="235744" y="885349"/>
                    <a:pt x="229076" y="969169"/>
                  </a:cubicBezTo>
                  <a:lnTo>
                    <a:pt x="227171" y="969169"/>
                  </a:lnTo>
                  <a:cubicBezTo>
                    <a:pt x="194786" y="979646"/>
                    <a:pt x="115729" y="975836"/>
                    <a:pt x="115729" y="975836"/>
                  </a:cubicBezTo>
                  <a:lnTo>
                    <a:pt x="114776" y="975836"/>
                  </a:lnTo>
                  <a:cubicBezTo>
                    <a:pt x="79534" y="776764"/>
                    <a:pt x="23336" y="175736"/>
                    <a:pt x="7144" y="7144"/>
                  </a:cubicBezTo>
                  <a:cubicBezTo>
                    <a:pt x="15716" y="10954"/>
                    <a:pt x="134779" y="58579"/>
                    <a:pt x="317659" y="42386"/>
                  </a:cubicBezTo>
                  <a:cubicBezTo>
                    <a:pt x="427196" y="32861"/>
                    <a:pt x="474821" y="12859"/>
                    <a:pt x="483394" y="9049"/>
                  </a:cubicBezTo>
                  <a:lnTo>
                    <a:pt x="509111" y="948214"/>
                  </a:lnTo>
                  <a:lnTo>
                    <a:pt x="508159" y="948214"/>
                  </a:lnTo>
                  <a:cubicBezTo>
                    <a:pt x="479584" y="967264"/>
                    <a:pt x="392906" y="958691"/>
                    <a:pt x="392906" y="958691"/>
                  </a:cubicBezTo>
                  <a:lnTo>
                    <a:pt x="389096" y="959644"/>
                  </a:lnTo>
                  <a:cubicBezTo>
                    <a:pt x="373856" y="880586"/>
                    <a:pt x="346234" y="706279"/>
                    <a:pt x="287179" y="303371"/>
                  </a:cubicBezTo>
                  <a:lnTo>
                    <a:pt x="287179" y="303371"/>
                  </a:ln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1" name="ïśļi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528A91C-0796-4719-9328-D4E85304D2EF}"/>
                </a:ext>
              </a:extLst>
            </p:cNvPr>
            <p:cNvSpPr/>
            <p:nvPr/>
          </p:nvSpPr>
          <p:spPr>
            <a:xfrm>
              <a:off x="6031706" y="3839051"/>
              <a:ext cx="161925" cy="533400"/>
            </a:xfrm>
            <a:custGeom>
              <a:avLst/>
              <a:gdLst/>
              <a:ahLst/>
              <a:cxnLst/>
              <a:rect l="0" t="0" r="0" b="0"/>
              <a:pathLst>
                <a:path w="161925" h="533400">
                  <a:moveTo>
                    <a:pt x="143351" y="341471"/>
                  </a:moveTo>
                  <a:cubicBezTo>
                    <a:pt x="146209" y="403384"/>
                    <a:pt x="170974" y="470059"/>
                    <a:pt x="137636" y="502444"/>
                  </a:cubicBezTo>
                  <a:cubicBezTo>
                    <a:pt x="134779" y="505301"/>
                    <a:pt x="132874" y="507206"/>
                    <a:pt x="129064" y="509111"/>
                  </a:cubicBezTo>
                  <a:cubicBezTo>
                    <a:pt x="118586" y="516731"/>
                    <a:pt x="102394" y="522446"/>
                    <a:pt x="84296" y="528161"/>
                  </a:cubicBezTo>
                  <a:lnTo>
                    <a:pt x="83344" y="524351"/>
                  </a:lnTo>
                  <a:cubicBezTo>
                    <a:pt x="103346" y="285274"/>
                    <a:pt x="18574" y="63341"/>
                    <a:pt x="7144" y="33814"/>
                  </a:cubicBezTo>
                  <a:cubicBezTo>
                    <a:pt x="23336" y="26194"/>
                    <a:pt x="40481" y="16669"/>
                    <a:pt x="57626" y="7144"/>
                  </a:cubicBezTo>
                  <a:cubicBezTo>
                    <a:pt x="66199" y="28099"/>
                    <a:pt x="137636" y="236696"/>
                    <a:pt x="143351" y="341471"/>
                  </a:cubicBez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2" name="íslí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8443A23-F700-468D-97AD-D4D1FB528903}"/>
                </a:ext>
              </a:extLst>
            </p:cNvPr>
            <p:cNvSpPr/>
            <p:nvPr/>
          </p:nvSpPr>
          <p:spPr>
            <a:xfrm>
              <a:off x="5585471" y="3078956"/>
              <a:ext cx="561975" cy="533400"/>
            </a:xfrm>
            <a:custGeom>
              <a:avLst/>
              <a:gdLst/>
              <a:ahLst/>
              <a:cxnLst/>
              <a:rect l="0" t="0" r="0" b="0"/>
              <a:pathLst>
                <a:path w="561975" h="533400">
                  <a:moveTo>
                    <a:pt x="75236" y="351949"/>
                  </a:moveTo>
                  <a:cubicBezTo>
                    <a:pt x="124766" y="288131"/>
                    <a:pt x="117146" y="243364"/>
                    <a:pt x="99049" y="220504"/>
                  </a:cubicBezTo>
                  <a:cubicBezTo>
                    <a:pt x="112384" y="213836"/>
                    <a:pt x="125719" y="201454"/>
                    <a:pt x="135244" y="181451"/>
                  </a:cubicBezTo>
                  <a:cubicBezTo>
                    <a:pt x="161914" y="128111"/>
                    <a:pt x="109526" y="69056"/>
                    <a:pt x="107621" y="66199"/>
                  </a:cubicBezTo>
                  <a:cubicBezTo>
                    <a:pt x="110479" y="68104"/>
                    <a:pt x="160009" y="94774"/>
                    <a:pt x="221921" y="63341"/>
                  </a:cubicBezTo>
                  <a:cubicBezTo>
                    <a:pt x="246686" y="50959"/>
                    <a:pt x="257164" y="33814"/>
                    <a:pt x="260974" y="18574"/>
                  </a:cubicBezTo>
                  <a:cubicBezTo>
                    <a:pt x="278119" y="27146"/>
                    <a:pt x="306694" y="32861"/>
                    <a:pt x="341936" y="32861"/>
                  </a:cubicBezTo>
                  <a:cubicBezTo>
                    <a:pt x="371464" y="32861"/>
                    <a:pt x="395276" y="21431"/>
                    <a:pt x="407659" y="7144"/>
                  </a:cubicBezTo>
                  <a:lnTo>
                    <a:pt x="416231" y="7144"/>
                  </a:lnTo>
                  <a:cubicBezTo>
                    <a:pt x="416231" y="7144"/>
                    <a:pt x="483859" y="179546"/>
                    <a:pt x="493384" y="191929"/>
                  </a:cubicBezTo>
                  <a:cubicBezTo>
                    <a:pt x="501956" y="204311"/>
                    <a:pt x="546724" y="224314"/>
                    <a:pt x="554344" y="270986"/>
                  </a:cubicBezTo>
                  <a:cubicBezTo>
                    <a:pt x="557201" y="291941"/>
                    <a:pt x="552439" y="342424"/>
                    <a:pt x="529579" y="392906"/>
                  </a:cubicBezTo>
                  <a:cubicBezTo>
                    <a:pt x="505766" y="448151"/>
                    <a:pt x="460999" y="504349"/>
                    <a:pt x="385751" y="522446"/>
                  </a:cubicBezTo>
                  <a:cubicBezTo>
                    <a:pt x="376226" y="525304"/>
                    <a:pt x="365749" y="527209"/>
                    <a:pt x="355271" y="528161"/>
                  </a:cubicBezTo>
                  <a:cubicBezTo>
                    <a:pt x="296216" y="533876"/>
                    <a:pt x="249544" y="530066"/>
                    <a:pt x="213349" y="521494"/>
                  </a:cubicBezTo>
                  <a:cubicBezTo>
                    <a:pt x="150484" y="508159"/>
                    <a:pt x="120956" y="483394"/>
                    <a:pt x="120956" y="483394"/>
                  </a:cubicBezTo>
                  <a:lnTo>
                    <a:pt x="118099" y="478631"/>
                  </a:lnTo>
                  <a:cubicBezTo>
                    <a:pt x="67616" y="506254"/>
                    <a:pt x="-3821" y="467201"/>
                    <a:pt x="8561" y="400526"/>
                  </a:cubicBezTo>
                  <a:cubicBezTo>
                    <a:pt x="8561" y="398621"/>
                    <a:pt x="9514" y="397669"/>
                    <a:pt x="9514" y="395764"/>
                  </a:cubicBezTo>
                  <a:cubicBezTo>
                    <a:pt x="20944" y="346234"/>
                    <a:pt x="54281" y="346234"/>
                    <a:pt x="75236" y="35194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3" name="ï$líḓ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8EFD24E-8E94-414F-9885-7FFF25FB7A9E}"/>
                </a:ext>
              </a:extLst>
            </p:cNvPr>
            <p:cNvSpPr/>
            <p:nvPr/>
          </p:nvSpPr>
          <p:spPr>
            <a:xfrm>
              <a:off x="5782151" y="3594259"/>
              <a:ext cx="200025" cy="95250"/>
            </a:xfrm>
            <a:custGeom>
              <a:avLst/>
              <a:gdLst/>
              <a:ahLst/>
              <a:cxnLst/>
              <a:rect l="0" t="0" r="0" b="0"/>
              <a:pathLst>
                <a:path w="200025" h="95250">
                  <a:moveTo>
                    <a:pt x="199549" y="77629"/>
                  </a:moveTo>
                  <a:lnTo>
                    <a:pt x="201454" y="82391"/>
                  </a:lnTo>
                  <a:cubicBezTo>
                    <a:pt x="193834" y="86201"/>
                    <a:pt x="187166" y="89059"/>
                    <a:pt x="180499" y="91916"/>
                  </a:cubicBezTo>
                  <a:cubicBezTo>
                    <a:pt x="103346" y="109061"/>
                    <a:pt x="7144" y="59531"/>
                    <a:pt x="7144" y="59531"/>
                  </a:cubicBezTo>
                  <a:cubicBezTo>
                    <a:pt x="7144" y="57626"/>
                    <a:pt x="8096" y="55721"/>
                    <a:pt x="8096" y="53816"/>
                  </a:cubicBezTo>
                  <a:cubicBezTo>
                    <a:pt x="12859" y="31909"/>
                    <a:pt x="13811" y="11906"/>
                    <a:pt x="13811" y="11906"/>
                  </a:cubicBezTo>
                  <a:lnTo>
                    <a:pt x="14764" y="7144"/>
                  </a:lnTo>
                  <a:cubicBezTo>
                    <a:pt x="50959" y="14764"/>
                    <a:pt x="97631" y="19526"/>
                    <a:pt x="156686" y="13811"/>
                  </a:cubicBezTo>
                  <a:cubicBezTo>
                    <a:pt x="167164" y="12859"/>
                    <a:pt x="177641" y="10954"/>
                    <a:pt x="187166" y="8096"/>
                  </a:cubicBezTo>
                  <a:lnTo>
                    <a:pt x="187166" y="9049"/>
                  </a:lnTo>
                  <a:lnTo>
                    <a:pt x="199549" y="7762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4" name="ïšl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D53F681-1237-4E6A-9B98-CC8597BEDF54}"/>
                </a:ext>
              </a:extLst>
            </p:cNvPr>
            <p:cNvSpPr/>
            <p:nvPr/>
          </p:nvSpPr>
          <p:spPr>
            <a:xfrm>
              <a:off x="5798343" y="5353526"/>
              <a:ext cx="180975" cy="114300"/>
            </a:xfrm>
            <a:custGeom>
              <a:avLst/>
              <a:gdLst/>
              <a:ahLst/>
              <a:cxnLst/>
              <a:rect l="0" t="0" r="0" b="0"/>
              <a:pathLst>
                <a:path w="180975" h="114300">
                  <a:moveTo>
                    <a:pt x="119539" y="7144"/>
                  </a:moveTo>
                  <a:cubicBezTo>
                    <a:pt x="133826" y="34766"/>
                    <a:pt x="191929" y="90964"/>
                    <a:pt x="172879" y="104299"/>
                  </a:cubicBezTo>
                  <a:cubicBezTo>
                    <a:pt x="150971" y="120491"/>
                    <a:pt x="54769" y="88106"/>
                    <a:pt x="19526" y="50959"/>
                  </a:cubicBezTo>
                  <a:cubicBezTo>
                    <a:pt x="15716" y="47149"/>
                    <a:pt x="11906" y="32861"/>
                    <a:pt x="7144" y="10954"/>
                  </a:cubicBezTo>
                  <a:lnTo>
                    <a:pt x="8096" y="10954"/>
                  </a:lnTo>
                  <a:cubicBezTo>
                    <a:pt x="8096" y="10954"/>
                    <a:pt x="81439" y="22384"/>
                    <a:pt x="119539" y="7144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5" name="îṣlí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C268F0A-5F1A-4460-AE1D-4BE77AF4A17F}"/>
                </a:ext>
              </a:extLst>
            </p:cNvPr>
            <p:cNvSpPr/>
            <p:nvPr/>
          </p:nvSpPr>
          <p:spPr>
            <a:xfrm>
              <a:off x="5755481" y="3639487"/>
              <a:ext cx="209550" cy="85725"/>
            </a:xfrm>
            <a:custGeom>
              <a:avLst/>
              <a:gdLst/>
              <a:ahLst/>
              <a:cxnLst/>
              <a:rect l="0" t="0" r="0" b="0"/>
              <a:pathLst>
                <a:path w="209550" h="85725">
                  <a:moveTo>
                    <a:pt x="207169" y="46688"/>
                  </a:moveTo>
                  <a:cubicBezTo>
                    <a:pt x="169069" y="63833"/>
                    <a:pt x="137636" y="75263"/>
                    <a:pt x="115729" y="81930"/>
                  </a:cubicBezTo>
                  <a:lnTo>
                    <a:pt x="114776" y="79073"/>
                  </a:lnTo>
                  <a:cubicBezTo>
                    <a:pt x="54769" y="73358"/>
                    <a:pt x="27146" y="60975"/>
                    <a:pt x="15716" y="52403"/>
                  </a:cubicBezTo>
                  <a:cubicBezTo>
                    <a:pt x="9049" y="47640"/>
                    <a:pt x="7144" y="44783"/>
                    <a:pt x="7144" y="44783"/>
                  </a:cubicBezTo>
                  <a:cubicBezTo>
                    <a:pt x="23336" y="15"/>
                    <a:pt x="33814" y="7635"/>
                    <a:pt x="33814" y="7635"/>
                  </a:cubicBezTo>
                  <a:lnTo>
                    <a:pt x="35719" y="7635"/>
                  </a:lnTo>
                  <a:cubicBezTo>
                    <a:pt x="35719" y="9540"/>
                    <a:pt x="34766" y="11445"/>
                    <a:pt x="34766" y="13350"/>
                  </a:cubicBezTo>
                  <a:cubicBezTo>
                    <a:pt x="33814" y="14303"/>
                    <a:pt x="130969" y="63833"/>
                    <a:pt x="207169" y="46688"/>
                  </a:cubicBezTo>
                  <a:close/>
                </a:path>
              </a:pathLst>
            </a:custGeom>
            <a:solidFill>
              <a:srgbClr val="F9BD3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6" name="ï$liḑ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B3D5EC5-83B7-4AC7-9B3F-7C7B2373397A}"/>
                </a:ext>
              </a:extLst>
            </p:cNvPr>
            <p:cNvSpPr/>
            <p:nvPr/>
          </p:nvSpPr>
          <p:spPr>
            <a:xfrm>
              <a:off x="5793581" y="5327809"/>
              <a:ext cx="123825" cy="47625"/>
            </a:xfrm>
            <a:custGeom>
              <a:avLst/>
              <a:gdLst/>
              <a:ahLst/>
              <a:cxnLst/>
              <a:rect l="0" t="0" r="0" b="0"/>
              <a:pathLst>
                <a:path w="123825" h="47625">
                  <a:moveTo>
                    <a:pt x="119539" y="7144"/>
                  </a:moveTo>
                  <a:lnTo>
                    <a:pt x="121444" y="7144"/>
                  </a:lnTo>
                  <a:cubicBezTo>
                    <a:pt x="120491" y="16669"/>
                    <a:pt x="120491" y="22384"/>
                    <a:pt x="120491" y="23336"/>
                  </a:cubicBezTo>
                  <a:cubicBezTo>
                    <a:pt x="120491" y="26194"/>
                    <a:pt x="121444" y="29051"/>
                    <a:pt x="123349" y="32861"/>
                  </a:cubicBezTo>
                  <a:cubicBezTo>
                    <a:pt x="85249" y="48101"/>
                    <a:pt x="12859" y="36671"/>
                    <a:pt x="12859" y="36671"/>
                  </a:cubicBezTo>
                  <a:lnTo>
                    <a:pt x="11906" y="36671"/>
                  </a:lnTo>
                  <a:cubicBezTo>
                    <a:pt x="10001" y="29051"/>
                    <a:pt x="9049" y="21431"/>
                    <a:pt x="7144" y="12859"/>
                  </a:cubicBezTo>
                  <a:lnTo>
                    <a:pt x="8096" y="12859"/>
                  </a:lnTo>
                  <a:cubicBezTo>
                    <a:pt x="8096" y="12859"/>
                    <a:pt x="87154" y="17621"/>
                    <a:pt x="119539" y="714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7" name="îṣḻ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2E3EB32-42CF-46A1-B9CB-F2F8DC190ADA}"/>
                </a:ext>
              </a:extLst>
            </p:cNvPr>
            <p:cNvSpPr/>
            <p:nvPr/>
          </p:nvSpPr>
          <p:spPr>
            <a:xfrm>
              <a:off x="5502371" y="2912427"/>
              <a:ext cx="552450" cy="571500"/>
            </a:xfrm>
            <a:custGeom>
              <a:avLst/>
              <a:gdLst/>
              <a:ahLst/>
              <a:cxnLst/>
              <a:rect l="0" t="0" r="0" b="0"/>
              <a:pathLst>
                <a:path w="552450" h="571500">
                  <a:moveTo>
                    <a:pt x="473613" y="17463"/>
                  </a:moveTo>
                  <a:cubicBezTo>
                    <a:pt x="427893" y="-5397"/>
                    <a:pt x="402176" y="13653"/>
                    <a:pt x="390746" y="36513"/>
                  </a:cubicBezTo>
                  <a:cubicBezTo>
                    <a:pt x="375506" y="23178"/>
                    <a:pt x="352646" y="12701"/>
                    <a:pt x="323118" y="12701"/>
                  </a:cubicBezTo>
                  <a:cubicBezTo>
                    <a:pt x="285018" y="13653"/>
                    <a:pt x="258348" y="39371"/>
                    <a:pt x="246918" y="62231"/>
                  </a:cubicBezTo>
                  <a:cubicBezTo>
                    <a:pt x="229773" y="44133"/>
                    <a:pt x="194531" y="30798"/>
                    <a:pt x="148811" y="52706"/>
                  </a:cubicBezTo>
                  <a:cubicBezTo>
                    <a:pt x="65943" y="92711"/>
                    <a:pt x="104996" y="196533"/>
                    <a:pt x="104996" y="196533"/>
                  </a:cubicBezTo>
                  <a:cubicBezTo>
                    <a:pt x="104996" y="196533"/>
                    <a:pt x="56418" y="187008"/>
                    <a:pt x="39273" y="229871"/>
                  </a:cubicBezTo>
                  <a:cubicBezTo>
                    <a:pt x="22128" y="272733"/>
                    <a:pt x="67848" y="308928"/>
                    <a:pt x="67848" y="308928"/>
                  </a:cubicBezTo>
                  <a:cubicBezTo>
                    <a:pt x="67848" y="308928"/>
                    <a:pt x="19271" y="298451"/>
                    <a:pt x="8793" y="351791"/>
                  </a:cubicBezTo>
                  <a:cubicBezTo>
                    <a:pt x="-1684" y="405131"/>
                    <a:pt x="41178" y="427038"/>
                    <a:pt x="41178" y="427038"/>
                  </a:cubicBezTo>
                  <a:cubicBezTo>
                    <a:pt x="41178" y="427038"/>
                    <a:pt x="4983" y="511811"/>
                    <a:pt x="92613" y="565151"/>
                  </a:cubicBezTo>
                  <a:lnTo>
                    <a:pt x="92613" y="565151"/>
                  </a:lnTo>
                  <a:cubicBezTo>
                    <a:pt x="92613" y="563246"/>
                    <a:pt x="93566" y="562293"/>
                    <a:pt x="93566" y="560388"/>
                  </a:cubicBezTo>
                  <a:cubicBezTo>
                    <a:pt x="105948" y="510858"/>
                    <a:pt x="139286" y="510858"/>
                    <a:pt x="159288" y="516573"/>
                  </a:cubicBezTo>
                  <a:cubicBezTo>
                    <a:pt x="208818" y="452756"/>
                    <a:pt x="201198" y="407988"/>
                    <a:pt x="183101" y="385128"/>
                  </a:cubicBezTo>
                  <a:cubicBezTo>
                    <a:pt x="196436" y="378461"/>
                    <a:pt x="209771" y="366078"/>
                    <a:pt x="219296" y="346076"/>
                  </a:cubicBezTo>
                  <a:cubicBezTo>
                    <a:pt x="245966" y="292736"/>
                    <a:pt x="193578" y="233681"/>
                    <a:pt x="191673" y="230823"/>
                  </a:cubicBezTo>
                  <a:cubicBezTo>
                    <a:pt x="194531" y="232728"/>
                    <a:pt x="244061" y="259398"/>
                    <a:pt x="305973" y="227966"/>
                  </a:cubicBezTo>
                  <a:cubicBezTo>
                    <a:pt x="330738" y="215583"/>
                    <a:pt x="341216" y="198438"/>
                    <a:pt x="345026" y="183198"/>
                  </a:cubicBezTo>
                  <a:cubicBezTo>
                    <a:pt x="362171" y="191771"/>
                    <a:pt x="390746" y="197486"/>
                    <a:pt x="425988" y="197486"/>
                  </a:cubicBezTo>
                  <a:cubicBezTo>
                    <a:pt x="455516" y="197486"/>
                    <a:pt x="479328" y="186056"/>
                    <a:pt x="491711" y="171768"/>
                  </a:cubicBezTo>
                  <a:cubicBezTo>
                    <a:pt x="495521" y="167958"/>
                    <a:pt x="498378" y="163196"/>
                    <a:pt x="501236" y="159386"/>
                  </a:cubicBezTo>
                  <a:cubicBezTo>
                    <a:pt x="507903" y="163196"/>
                    <a:pt x="515523" y="166053"/>
                    <a:pt x="525048" y="163196"/>
                  </a:cubicBezTo>
                  <a:cubicBezTo>
                    <a:pt x="559338" y="157481"/>
                    <a:pt x="568863" y="65088"/>
                    <a:pt x="473613" y="17463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8" name="íśļí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65950D2-2DCE-4300-9F61-C230283BCDF0}"/>
                </a:ext>
              </a:extLst>
            </p:cNvPr>
            <p:cNvSpPr/>
            <p:nvPr/>
          </p:nvSpPr>
          <p:spPr>
            <a:xfrm>
              <a:off x="5615992" y="3454770"/>
              <a:ext cx="76200" cy="57150"/>
            </a:xfrm>
            <a:custGeom>
              <a:avLst/>
              <a:gdLst/>
              <a:ahLst/>
              <a:cxnLst/>
              <a:rect l="0" t="0" r="0" b="0"/>
              <a:pathLst>
                <a:path w="76200" h="57150">
                  <a:moveTo>
                    <a:pt x="8520" y="52335"/>
                  </a:moveTo>
                  <a:cubicBezTo>
                    <a:pt x="8520" y="52335"/>
                    <a:pt x="8520" y="51382"/>
                    <a:pt x="7567" y="48525"/>
                  </a:cubicBezTo>
                  <a:cubicBezTo>
                    <a:pt x="7567" y="45667"/>
                    <a:pt x="6615" y="42810"/>
                    <a:pt x="7567" y="38047"/>
                  </a:cubicBezTo>
                  <a:cubicBezTo>
                    <a:pt x="8520" y="34237"/>
                    <a:pt x="9472" y="28522"/>
                    <a:pt x="12330" y="23760"/>
                  </a:cubicBezTo>
                  <a:cubicBezTo>
                    <a:pt x="14235" y="20902"/>
                    <a:pt x="15187" y="18997"/>
                    <a:pt x="18045" y="16140"/>
                  </a:cubicBezTo>
                  <a:cubicBezTo>
                    <a:pt x="19950" y="14235"/>
                    <a:pt x="22807" y="12330"/>
                    <a:pt x="25665" y="10425"/>
                  </a:cubicBezTo>
                  <a:cubicBezTo>
                    <a:pt x="28522" y="9472"/>
                    <a:pt x="31380" y="8520"/>
                    <a:pt x="35190" y="7567"/>
                  </a:cubicBezTo>
                  <a:cubicBezTo>
                    <a:pt x="38047" y="7567"/>
                    <a:pt x="40905" y="6615"/>
                    <a:pt x="43762" y="7567"/>
                  </a:cubicBezTo>
                  <a:cubicBezTo>
                    <a:pt x="46620" y="7567"/>
                    <a:pt x="49477" y="8520"/>
                    <a:pt x="51382" y="8520"/>
                  </a:cubicBezTo>
                  <a:cubicBezTo>
                    <a:pt x="53287" y="9472"/>
                    <a:pt x="56145" y="9472"/>
                    <a:pt x="58050" y="10425"/>
                  </a:cubicBezTo>
                  <a:cubicBezTo>
                    <a:pt x="59955" y="11377"/>
                    <a:pt x="61860" y="12330"/>
                    <a:pt x="62812" y="12330"/>
                  </a:cubicBezTo>
                  <a:cubicBezTo>
                    <a:pt x="63765" y="13282"/>
                    <a:pt x="65670" y="13282"/>
                    <a:pt x="66622" y="14235"/>
                  </a:cubicBezTo>
                  <a:cubicBezTo>
                    <a:pt x="68527" y="15187"/>
                    <a:pt x="69480" y="16140"/>
                    <a:pt x="69480" y="16140"/>
                  </a:cubicBezTo>
                  <a:cubicBezTo>
                    <a:pt x="71385" y="17092"/>
                    <a:pt x="72337" y="19950"/>
                    <a:pt x="70432" y="21855"/>
                  </a:cubicBezTo>
                  <a:cubicBezTo>
                    <a:pt x="69480" y="22807"/>
                    <a:pt x="67575" y="23760"/>
                    <a:pt x="66622" y="23760"/>
                  </a:cubicBezTo>
                  <a:lnTo>
                    <a:pt x="65670" y="23760"/>
                  </a:lnTo>
                  <a:cubicBezTo>
                    <a:pt x="65670" y="23760"/>
                    <a:pt x="64717" y="23760"/>
                    <a:pt x="62812" y="23760"/>
                  </a:cubicBezTo>
                  <a:cubicBezTo>
                    <a:pt x="60907" y="23760"/>
                    <a:pt x="58050" y="22807"/>
                    <a:pt x="54240" y="22807"/>
                  </a:cubicBezTo>
                  <a:cubicBezTo>
                    <a:pt x="52335" y="22807"/>
                    <a:pt x="50430" y="22807"/>
                    <a:pt x="48525" y="21855"/>
                  </a:cubicBezTo>
                  <a:cubicBezTo>
                    <a:pt x="46620" y="21855"/>
                    <a:pt x="44715" y="21855"/>
                    <a:pt x="42810" y="21855"/>
                  </a:cubicBezTo>
                  <a:cubicBezTo>
                    <a:pt x="40905" y="21855"/>
                    <a:pt x="39000" y="22807"/>
                    <a:pt x="37095" y="22807"/>
                  </a:cubicBezTo>
                  <a:cubicBezTo>
                    <a:pt x="35190" y="22807"/>
                    <a:pt x="33285" y="23760"/>
                    <a:pt x="32332" y="24712"/>
                  </a:cubicBezTo>
                  <a:cubicBezTo>
                    <a:pt x="31380" y="25665"/>
                    <a:pt x="29475" y="26617"/>
                    <a:pt x="28522" y="27570"/>
                  </a:cubicBezTo>
                  <a:cubicBezTo>
                    <a:pt x="27570" y="28522"/>
                    <a:pt x="26617" y="30427"/>
                    <a:pt x="24712" y="31380"/>
                  </a:cubicBezTo>
                  <a:cubicBezTo>
                    <a:pt x="23760" y="33285"/>
                    <a:pt x="22807" y="34237"/>
                    <a:pt x="21855" y="36142"/>
                  </a:cubicBezTo>
                  <a:cubicBezTo>
                    <a:pt x="20902" y="38047"/>
                    <a:pt x="19950" y="39000"/>
                    <a:pt x="19950" y="40905"/>
                  </a:cubicBezTo>
                  <a:cubicBezTo>
                    <a:pt x="18997" y="43762"/>
                    <a:pt x="18045" y="46620"/>
                    <a:pt x="17092" y="48525"/>
                  </a:cubicBezTo>
                  <a:cubicBezTo>
                    <a:pt x="16140" y="50430"/>
                    <a:pt x="16140" y="51382"/>
                    <a:pt x="16140" y="51382"/>
                  </a:cubicBezTo>
                  <a:cubicBezTo>
                    <a:pt x="16140" y="53287"/>
                    <a:pt x="14235" y="56145"/>
                    <a:pt x="12330" y="56145"/>
                  </a:cubicBezTo>
                  <a:cubicBezTo>
                    <a:pt x="10425" y="56145"/>
                    <a:pt x="8520" y="55192"/>
                    <a:pt x="8520" y="52335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9" name="îṩľi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E2D683A-948A-447E-830E-5DE45D214DE4}"/>
                </a:ext>
              </a:extLst>
            </p:cNvPr>
            <p:cNvSpPr/>
            <p:nvPr/>
          </p:nvSpPr>
          <p:spPr>
            <a:xfrm>
              <a:off x="5929415" y="3200482"/>
              <a:ext cx="85725" cy="180975"/>
            </a:xfrm>
            <a:custGeom>
              <a:avLst/>
              <a:gdLst/>
              <a:ahLst/>
              <a:cxnLst/>
              <a:rect l="0" t="0" r="0" b="0"/>
              <a:pathLst>
                <a:path w="85725" h="180975">
                  <a:moveTo>
                    <a:pt x="10375" y="8491"/>
                  </a:moveTo>
                  <a:cubicBezTo>
                    <a:pt x="10375" y="8491"/>
                    <a:pt x="18947" y="18968"/>
                    <a:pt x="31330" y="36113"/>
                  </a:cubicBezTo>
                  <a:cubicBezTo>
                    <a:pt x="42760" y="53258"/>
                    <a:pt x="58000" y="76118"/>
                    <a:pt x="71335" y="99931"/>
                  </a:cubicBezTo>
                  <a:cubicBezTo>
                    <a:pt x="74192" y="105646"/>
                    <a:pt x="78002" y="112313"/>
                    <a:pt x="80860" y="118981"/>
                  </a:cubicBezTo>
                  <a:cubicBezTo>
                    <a:pt x="82765" y="121838"/>
                    <a:pt x="83717" y="125648"/>
                    <a:pt x="84670" y="129458"/>
                  </a:cubicBezTo>
                  <a:cubicBezTo>
                    <a:pt x="85622" y="131363"/>
                    <a:pt x="85622" y="133268"/>
                    <a:pt x="86575" y="135173"/>
                  </a:cubicBezTo>
                  <a:cubicBezTo>
                    <a:pt x="86575" y="136126"/>
                    <a:pt x="86575" y="137078"/>
                    <a:pt x="86575" y="138983"/>
                  </a:cubicBezTo>
                  <a:lnTo>
                    <a:pt x="86575" y="140888"/>
                  </a:lnTo>
                  <a:cubicBezTo>
                    <a:pt x="86575" y="141841"/>
                    <a:pt x="86575" y="142793"/>
                    <a:pt x="86575" y="143746"/>
                  </a:cubicBezTo>
                  <a:lnTo>
                    <a:pt x="86575" y="144698"/>
                  </a:lnTo>
                  <a:cubicBezTo>
                    <a:pt x="86575" y="143746"/>
                    <a:pt x="86575" y="145651"/>
                    <a:pt x="86575" y="145651"/>
                  </a:cubicBezTo>
                  <a:lnTo>
                    <a:pt x="86575" y="145651"/>
                  </a:lnTo>
                  <a:lnTo>
                    <a:pt x="86575" y="145651"/>
                  </a:lnTo>
                  <a:lnTo>
                    <a:pt x="86575" y="145651"/>
                  </a:lnTo>
                  <a:lnTo>
                    <a:pt x="85622" y="146603"/>
                  </a:lnTo>
                  <a:cubicBezTo>
                    <a:pt x="85622" y="147556"/>
                    <a:pt x="84670" y="147556"/>
                    <a:pt x="84670" y="148508"/>
                  </a:cubicBezTo>
                  <a:cubicBezTo>
                    <a:pt x="83717" y="150413"/>
                    <a:pt x="81812" y="152318"/>
                    <a:pt x="80860" y="153271"/>
                  </a:cubicBezTo>
                  <a:cubicBezTo>
                    <a:pt x="78002" y="156128"/>
                    <a:pt x="76097" y="158033"/>
                    <a:pt x="73240" y="159938"/>
                  </a:cubicBezTo>
                  <a:cubicBezTo>
                    <a:pt x="68477" y="163748"/>
                    <a:pt x="63715" y="166606"/>
                    <a:pt x="58952" y="169463"/>
                  </a:cubicBezTo>
                  <a:cubicBezTo>
                    <a:pt x="49427" y="175178"/>
                    <a:pt x="40855" y="178036"/>
                    <a:pt x="35140" y="179941"/>
                  </a:cubicBezTo>
                  <a:cubicBezTo>
                    <a:pt x="32282" y="180893"/>
                    <a:pt x="29425" y="180893"/>
                    <a:pt x="26567" y="180893"/>
                  </a:cubicBezTo>
                  <a:cubicBezTo>
                    <a:pt x="25615" y="180893"/>
                    <a:pt x="25615" y="180893"/>
                    <a:pt x="24662" y="180893"/>
                  </a:cubicBezTo>
                  <a:cubicBezTo>
                    <a:pt x="23710" y="180893"/>
                    <a:pt x="23710" y="180893"/>
                    <a:pt x="22757" y="179941"/>
                  </a:cubicBezTo>
                  <a:cubicBezTo>
                    <a:pt x="21805" y="179941"/>
                    <a:pt x="21805" y="178988"/>
                    <a:pt x="21805" y="178988"/>
                  </a:cubicBezTo>
                  <a:cubicBezTo>
                    <a:pt x="19900" y="178036"/>
                    <a:pt x="18947" y="175178"/>
                    <a:pt x="20852" y="173273"/>
                  </a:cubicBezTo>
                  <a:cubicBezTo>
                    <a:pt x="21805" y="171368"/>
                    <a:pt x="24662" y="170416"/>
                    <a:pt x="26567" y="172321"/>
                  </a:cubicBezTo>
                  <a:cubicBezTo>
                    <a:pt x="26567" y="172321"/>
                    <a:pt x="26567" y="172321"/>
                    <a:pt x="26567" y="172321"/>
                  </a:cubicBezTo>
                  <a:cubicBezTo>
                    <a:pt x="26567" y="172321"/>
                    <a:pt x="26567" y="172321"/>
                    <a:pt x="26567" y="172321"/>
                  </a:cubicBezTo>
                  <a:cubicBezTo>
                    <a:pt x="26567" y="172321"/>
                    <a:pt x="26567" y="172321"/>
                    <a:pt x="27520" y="172321"/>
                  </a:cubicBezTo>
                  <a:cubicBezTo>
                    <a:pt x="28472" y="172321"/>
                    <a:pt x="30377" y="171368"/>
                    <a:pt x="33235" y="170416"/>
                  </a:cubicBezTo>
                  <a:cubicBezTo>
                    <a:pt x="37997" y="168511"/>
                    <a:pt x="45617" y="164701"/>
                    <a:pt x="53237" y="158986"/>
                  </a:cubicBezTo>
                  <a:cubicBezTo>
                    <a:pt x="57047" y="156128"/>
                    <a:pt x="61810" y="153271"/>
                    <a:pt x="65620" y="149461"/>
                  </a:cubicBezTo>
                  <a:cubicBezTo>
                    <a:pt x="67525" y="147556"/>
                    <a:pt x="69430" y="145651"/>
                    <a:pt x="71335" y="143746"/>
                  </a:cubicBezTo>
                  <a:cubicBezTo>
                    <a:pt x="72287" y="142793"/>
                    <a:pt x="72287" y="141841"/>
                    <a:pt x="73240" y="141841"/>
                  </a:cubicBezTo>
                  <a:cubicBezTo>
                    <a:pt x="73240" y="141841"/>
                    <a:pt x="74192" y="140888"/>
                    <a:pt x="74192" y="139936"/>
                  </a:cubicBezTo>
                  <a:lnTo>
                    <a:pt x="74192" y="138983"/>
                  </a:lnTo>
                  <a:lnTo>
                    <a:pt x="74192" y="138983"/>
                  </a:lnTo>
                  <a:lnTo>
                    <a:pt x="74192" y="138983"/>
                  </a:lnTo>
                  <a:lnTo>
                    <a:pt x="74192" y="138983"/>
                  </a:lnTo>
                  <a:cubicBezTo>
                    <a:pt x="74192" y="138983"/>
                    <a:pt x="73240" y="139936"/>
                    <a:pt x="74192" y="139936"/>
                  </a:cubicBezTo>
                  <a:lnTo>
                    <a:pt x="74192" y="139936"/>
                  </a:lnTo>
                  <a:cubicBezTo>
                    <a:pt x="74192" y="139936"/>
                    <a:pt x="74192" y="139936"/>
                    <a:pt x="74192" y="139936"/>
                  </a:cubicBezTo>
                  <a:lnTo>
                    <a:pt x="74192" y="138983"/>
                  </a:lnTo>
                  <a:cubicBezTo>
                    <a:pt x="74192" y="138983"/>
                    <a:pt x="74192" y="138031"/>
                    <a:pt x="74192" y="138031"/>
                  </a:cubicBezTo>
                  <a:cubicBezTo>
                    <a:pt x="74192" y="137078"/>
                    <a:pt x="73240" y="135173"/>
                    <a:pt x="73240" y="134221"/>
                  </a:cubicBezTo>
                  <a:cubicBezTo>
                    <a:pt x="72287" y="131363"/>
                    <a:pt x="71335" y="128506"/>
                    <a:pt x="69430" y="125648"/>
                  </a:cubicBezTo>
                  <a:cubicBezTo>
                    <a:pt x="66572" y="119933"/>
                    <a:pt x="63715" y="114218"/>
                    <a:pt x="60857" y="107551"/>
                  </a:cubicBezTo>
                  <a:cubicBezTo>
                    <a:pt x="54190" y="96121"/>
                    <a:pt x="47522" y="83738"/>
                    <a:pt x="41807" y="73261"/>
                  </a:cubicBezTo>
                  <a:cubicBezTo>
                    <a:pt x="35140" y="61831"/>
                    <a:pt x="29425" y="52306"/>
                    <a:pt x="24662" y="42781"/>
                  </a:cubicBezTo>
                  <a:cubicBezTo>
                    <a:pt x="14185" y="24683"/>
                    <a:pt x="7517" y="13253"/>
                    <a:pt x="7517" y="13253"/>
                  </a:cubicBezTo>
                  <a:cubicBezTo>
                    <a:pt x="6565" y="11348"/>
                    <a:pt x="7517" y="8491"/>
                    <a:pt x="9422" y="7538"/>
                  </a:cubicBezTo>
                  <a:cubicBezTo>
                    <a:pt x="7517" y="6586"/>
                    <a:pt x="9422" y="7538"/>
                    <a:pt x="10375" y="8491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0" name="išľî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3D55AC7-C9BC-418D-B90F-4BE0652D8B3C}"/>
                </a:ext>
              </a:extLst>
            </p:cNvPr>
            <p:cNvSpPr/>
            <p:nvPr/>
          </p:nvSpPr>
          <p:spPr>
            <a:xfrm>
              <a:off x="5905023" y="3429193"/>
              <a:ext cx="133350" cy="57150"/>
            </a:xfrm>
            <a:custGeom>
              <a:avLst/>
              <a:gdLst/>
              <a:ahLst/>
              <a:cxnLst/>
              <a:rect l="0" t="0" r="0" b="0"/>
              <a:pathLst>
                <a:path w="133350" h="57150">
                  <a:moveTo>
                    <a:pt x="7144" y="44574"/>
                  </a:moveTo>
                  <a:cubicBezTo>
                    <a:pt x="7144" y="44574"/>
                    <a:pt x="67151" y="-13528"/>
                    <a:pt x="134779" y="15047"/>
                  </a:cubicBezTo>
                  <a:cubicBezTo>
                    <a:pt x="124301" y="29334"/>
                    <a:pt x="109061" y="42669"/>
                    <a:pt x="90964" y="48384"/>
                  </a:cubicBezTo>
                  <a:cubicBezTo>
                    <a:pt x="62389" y="57909"/>
                    <a:pt x="31909" y="55052"/>
                    <a:pt x="7144" y="44574"/>
                  </a:cubicBezTo>
                  <a:lnTo>
                    <a:pt x="7144" y="44574"/>
                  </a:lnTo>
                  <a:close/>
                </a:path>
              </a:pathLst>
            </a:custGeom>
            <a:solidFill>
              <a:srgbClr val="F4B3C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1" name="ïṧḷ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2BE04FA-0D99-4C15-B0E9-D25989DB2F41}"/>
                </a:ext>
              </a:extLst>
            </p:cNvPr>
            <p:cNvSpPr/>
            <p:nvPr/>
          </p:nvSpPr>
          <p:spPr>
            <a:xfrm>
              <a:off x="5862734" y="3354764"/>
              <a:ext cx="200025" cy="123825"/>
            </a:xfrm>
            <a:custGeom>
              <a:avLst/>
              <a:gdLst/>
              <a:ahLst/>
              <a:cxnLst/>
              <a:rect l="0" t="0" r="0" b="0"/>
              <a:pathLst>
                <a:path w="200025" h="123825">
                  <a:moveTo>
                    <a:pt x="104678" y="58996"/>
                  </a:moveTo>
                  <a:cubicBezTo>
                    <a:pt x="173258" y="39946"/>
                    <a:pt x="174211" y="2799"/>
                    <a:pt x="192308" y="7561"/>
                  </a:cubicBezTo>
                  <a:cubicBezTo>
                    <a:pt x="207548" y="12324"/>
                    <a:pt x="201833" y="55186"/>
                    <a:pt x="178021" y="88524"/>
                  </a:cubicBezTo>
                  <a:cubicBezTo>
                    <a:pt x="110393" y="59949"/>
                    <a:pt x="50386" y="118051"/>
                    <a:pt x="50386" y="118051"/>
                  </a:cubicBezTo>
                  <a:lnTo>
                    <a:pt x="50386" y="119004"/>
                  </a:lnTo>
                  <a:cubicBezTo>
                    <a:pt x="20858" y="107574"/>
                    <a:pt x="1808" y="87571"/>
                    <a:pt x="8475" y="71379"/>
                  </a:cubicBezTo>
                  <a:cubicBezTo>
                    <a:pt x="18000" y="44709"/>
                    <a:pt x="62768" y="70426"/>
                    <a:pt x="104678" y="58996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2" name="iṣļí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CA6E867-23C5-46EB-A19A-FF60CFD8E39E}"/>
                </a:ext>
              </a:extLst>
            </p:cNvPr>
            <p:cNvSpPr/>
            <p:nvPr/>
          </p:nvSpPr>
          <p:spPr>
            <a:xfrm>
              <a:off x="5902724" y="3423761"/>
              <a:ext cx="142875" cy="66675"/>
            </a:xfrm>
            <a:custGeom>
              <a:avLst/>
              <a:gdLst/>
              <a:ahLst/>
              <a:cxnLst/>
              <a:rect l="0" t="0" r="0" b="0"/>
              <a:pathLst>
                <a:path w="142875" h="66675">
                  <a:moveTo>
                    <a:pt x="8491" y="48101"/>
                  </a:moveTo>
                  <a:cubicBezTo>
                    <a:pt x="16111" y="39529"/>
                    <a:pt x="25636" y="31909"/>
                    <a:pt x="36113" y="25241"/>
                  </a:cubicBezTo>
                  <a:cubicBezTo>
                    <a:pt x="40876" y="22384"/>
                    <a:pt x="46591" y="19526"/>
                    <a:pt x="52306" y="16669"/>
                  </a:cubicBezTo>
                  <a:cubicBezTo>
                    <a:pt x="55163" y="15716"/>
                    <a:pt x="58021" y="14764"/>
                    <a:pt x="60878" y="13811"/>
                  </a:cubicBezTo>
                  <a:cubicBezTo>
                    <a:pt x="63736" y="12859"/>
                    <a:pt x="66593" y="11906"/>
                    <a:pt x="69451" y="10954"/>
                  </a:cubicBezTo>
                  <a:lnTo>
                    <a:pt x="78023" y="9049"/>
                  </a:lnTo>
                  <a:lnTo>
                    <a:pt x="86596" y="8096"/>
                  </a:lnTo>
                  <a:cubicBezTo>
                    <a:pt x="89453" y="7144"/>
                    <a:pt x="92311" y="8096"/>
                    <a:pt x="95168" y="7144"/>
                  </a:cubicBezTo>
                  <a:cubicBezTo>
                    <a:pt x="98026" y="7144"/>
                    <a:pt x="100883" y="7144"/>
                    <a:pt x="103741" y="7144"/>
                  </a:cubicBezTo>
                  <a:lnTo>
                    <a:pt x="112313" y="8096"/>
                  </a:lnTo>
                  <a:lnTo>
                    <a:pt x="120886" y="10001"/>
                  </a:lnTo>
                  <a:cubicBezTo>
                    <a:pt x="123743" y="10954"/>
                    <a:pt x="126601" y="10954"/>
                    <a:pt x="129458" y="12859"/>
                  </a:cubicBezTo>
                  <a:lnTo>
                    <a:pt x="138031" y="15716"/>
                  </a:lnTo>
                  <a:lnTo>
                    <a:pt x="138031" y="15716"/>
                  </a:lnTo>
                  <a:cubicBezTo>
                    <a:pt x="139936" y="16669"/>
                    <a:pt x="140888" y="18574"/>
                    <a:pt x="139936" y="19526"/>
                  </a:cubicBezTo>
                  <a:cubicBezTo>
                    <a:pt x="139936" y="19526"/>
                    <a:pt x="139936" y="20479"/>
                    <a:pt x="138983" y="20479"/>
                  </a:cubicBezTo>
                  <a:cubicBezTo>
                    <a:pt x="135173" y="25241"/>
                    <a:pt x="131363" y="30004"/>
                    <a:pt x="126601" y="33814"/>
                  </a:cubicBezTo>
                  <a:lnTo>
                    <a:pt x="119933" y="39529"/>
                  </a:lnTo>
                  <a:cubicBezTo>
                    <a:pt x="118028" y="41434"/>
                    <a:pt x="115171" y="43339"/>
                    <a:pt x="112313" y="44291"/>
                  </a:cubicBezTo>
                  <a:cubicBezTo>
                    <a:pt x="109456" y="46196"/>
                    <a:pt x="107551" y="48101"/>
                    <a:pt x="104693" y="49054"/>
                  </a:cubicBezTo>
                  <a:lnTo>
                    <a:pt x="96121" y="52864"/>
                  </a:lnTo>
                  <a:cubicBezTo>
                    <a:pt x="93263" y="54769"/>
                    <a:pt x="90406" y="54769"/>
                    <a:pt x="87548" y="55721"/>
                  </a:cubicBezTo>
                  <a:cubicBezTo>
                    <a:pt x="84691" y="56674"/>
                    <a:pt x="81833" y="57626"/>
                    <a:pt x="78976" y="57626"/>
                  </a:cubicBezTo>
                  <a:cubicBezTo>
                    <a:pt x="76118" y="58579"/>
                    <a:pt x="73261" y="59531"/>
                    <a:pt x="70403" y="59531"/>
                  </a:cubicBezTo>
                  <a:cubicBezTo>
                    <a:pt x="67546" y="59531"/>
                    <a:pt x="64688" y="60484"/>
                    <a:pt x="60878" y="60484"/>
                  </a:cubicBezTo>
                  <a:cubicBezTo>
                    <a:pt x="55163" y="60484"/>
                    <a:pt x="48496" y="60484"/>
                    <a:pt x="42781" y="59531"/>
                  </a:cubicBezTo>
                  <a:cubicBezTo>
                    <a:pt x="39923" y="59531"/>
                    <a:pt x="37066" y="58579"/>
                    <a:pt x="34208" y="58579"/>
                  </a:cubicBezTo>
                  <a:cubicBezTo>
                    <a:pt x="31351" y="57626"/>
                    <a:pt x="28493" y="57626"/>
                    <a:pt x="25636" y="56674"/>
                  </a:cubicBezTo>
                  <a:cubicBezTo>
                    <a:pt x="22778" y="55721"/>
                    <a:pt x="19921" y="54769"/>
                    <a:pt x="17063" y="53816"/>
                  </a:cubicBezTo>
                  <a:lnTo>
                    <a:pt x="8491" y="50006"/>
                  </a:lnTo>
                  <a:lnTo>
                    <a:pt x="8491" y="50006"/>
                  </a:lnTo>
                  <a:cubicBezTo>
                    <a:pt x="7538" y="50006"/>
                    <a:pt x="6586" y="48101"/>
                    <a:pt x="7538" y="47149"/>
                  </a:cubicBezTo>
                  <a:lnTo>
                    <a:pt x="7538" y="46196"/>
                  </a:lnTo>
                  <a:cubicBezTo>
                    <a:pt x="7538" y="49054"/>
                    <a:pt x="7538" y="49054"/>
                    <a:pt x="8491" y="48101"/>
                  </a:cubicBezTo>
                  <a:lnTo>
                    <a:pt x="8491" y="48101"/>
                  </a:lnTo>
                  <a:close/>
                  <a:moveTo>
                    <a:pt x="14206" y="50006"/>
                  </a:moveTo>
                  <a:cubicBezTo>
                    <a:pt x="18016" y="50959"/>
                    <a:pt x="22778" y="51911"/>
                    <a:pt x="26588" y="52864"/>
                  </a:cubicBezTo>
                  <a:cubicBezTo>
                    <a:pt x="29446" y="53816"/>
                    <a:pt x="32303" y="53816"/>
                    <a:pt x="35161" y="54769"/>
                  </a:cubicBezTo>
                  <a:cubicBezTo>
                    <a:pt x="38018" y="55721"/>
                    <a:pt x="40876" y="55721"/>
                    <a:pt x="43733" y="55721"/>
                  </a:cubicBezTo>
                  <a:cubicBezTo>
                    <a:pt x="46591" y="55721"/>
                    <a:pt x="49448" y="56674"/>
                    <a:pt x="52306" y="56674"/>
                  </a:cubicBezTo>
                  <a:cubicBezTo>
                    <a:pt x="55163" y="56674"/>
                    <a:pt x="58021" y="56674"/>
                    <a:pt x="60878" y="56674"/>
                  </a:cubicBezTo>
                  <a:cubicBezTo>
                    <a:pt x="63736" y="56674"/>
                    <a:pt x="66593" y="56674"/>
                    <a:pt x="69451" y="56674"/>
                  </a:cubicBezTo>
                  <a:cubicBezTo>
                    <a:pt x="72308" y="56674"/>
                    <a:pt x="75166" y="55721"/>
                    <a:pt x="78023" y="55721"/>
                  </a:cubicBezTo>
                  <a:cubicBezTo>
                    <a:pt x="80881" y="55721"/>
                    <a:pt x="83738" y="54769"/>
                    <a:pt x="86596" y="53816"/>
                  </a:cubicBezTo>
                  <a:cubicBezTo>
                    <a:pt x="89453" y="52864"/>
                    <a:pt x="92311" y="52864"/>
                    <a:pt x="95168" y="50959"/>
                  </a:cubicBezTo>
                  <a:lnTo>
                    <a:pt x="102788" y="47149"/>
                  </a:lnTo>
                  <a:cubicBezTo>
                    <a:pt x="105646" y="46196"/>
                    <a:pt x="107551" y="44291"/>
                    <a:pt x="110408" y="42386"/>
                  </a:cubicBezTo>
                  <a:cubicBezTo>
                    <a:pt x="112313" y="40481"/>
                    <a:pt x="115171" y="39529"/>
                    <a:pt x="117076" y="37624"/>
                  </a:cubicBezTo>
                  <a:lnTo>
                    <a:pt x="122791" y="31909"/>
                  </a:lnTo>
                  <a:cubicBezTo>
                    <a:pt x="127553" y="28099"/>
                    <a:pt x="130411" y="23336"/>
                    <a:pt x="134221" y="18574"/>
                  </a:cubicBezTo>
                  <a:lnTo>
                    <a:pt x="136126" y="24289"/>
                  </a:lnTo>
                  <a:cubicBezTo>
                    <a:pt x="130411" y="22384"/>
                    <a:pt x="125648" y="20479"/>
                    <a:pt x="119933" y="19526"/>
                  </a:cubicBezTo>
                  <a:lnTo>
                    <a:pt x="111361" y="17621"/>
                  </a:lnTo>
                  <a:lnTo>
                    <a:pt x="102788" y="16669"/>
                  </a:lnTo>
                  <a:cubicBezTo>
                    <a:pt x="99931" y="16669"/>
                    <a:pt x="97073" y="16669"/>
                    <a:pt x="94216" y="16669"/>
                  </a:cubicBezTo>
                  <a:cubicBezTo>
                    <a:pt x="91358" y="16669"/>
                    <a:pt x="88501" y="16669"/>
                    <a:pt x="85643" y="17621"/>
                  </a:cubicBezTo>
                  <a:lnTo>
                    <a:pt x="77071" y="18574"/>
                  </a:lnTo>
                  <a:lnTo>
                    <a:pt x="69451" y="20479"/>
                  </a:lnTo>
                  <a:cubicBezTo>
                    <a:pt x="66593" y="21431"/>
                    <a:pt x="63736" y="22384"/>
                    <a:pt x="61831" y="23336"/>
                  </a:cubicBezTo>
                  <a:cubicBezTo>
                    <a:pt x="58973" y="24289"/>
                    <a:pt x="57068" y="25241"/>
                    <a:pt x="54211" y="26194"/>
                  </a:cubicBezTo>
                  <a:cubicBezTo>
                    <a:pt x="51353" y="27146"/>
                    <a:pt x="49448" y="28099"/>
                    <a:pt x="46591" y="30004"/>
                  </a:cubicBezTo>
                  <a:cubicBezTo>
                    <a:pt x="43733" y="30956"/>
                    <a:pt x="41828" y="31909"/>
                    <a:pt x="38971" y="33814"/>
                  </a:cubicBezTo>
                  <a:cubicBezTo>
                    <a:pt x="31351" y="38576"/>
                    <a:pt x="22778" y="44291"/>
                    <a:pt x="14206" y="50006"/>
                  </a:cubicBezTo>
                  <a:close/>
                </a:path>
              </a:pathLst>
            </a:custGeom>
            <a:solidFill>
              <a:srgbClr val="36373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3" name="ïSḷ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3288CC0-2A58-403D-ADF6-BB6898D58989}"/>
                </a:ext>
              </a:extLst>
            </p:cNvPr>
            <p:cNvSpPr/>
            <p:nvPr/>
          </p:nvSpPr>
          <p:spPr>
            <a:xfrm>
              <a:off x="5860133" y="3350451"/>
              <a:ext cx="209550" cy="133350"/>
            </a:xfrm>
            <a:custGeom>
              <a:avLst/>
              <a:gdLst/>
              <a:ahLst/>
              <a:cxnLst/>
              <a:rect l="0" t="0" r="0" b="0"/>
              <a:pathLst>
                <a:path w="209550" h="133350">
                  <a:moveTo>
                    <a:pt x="106326" y="61404"/>
                  </a:moveTo>
                  <a:lnTo>
                    <a:pt x="117756" y="57594"/>
                  </a:lnTo>
                  <a:cubicBezTo>
                    <a:pt x="121566" y="55689"/>
                    <a:pt x="125376" y="54736"/>
                    <a:pt x="128234" y="52831"/>
                  </a:cubicBezTo>
                  <a:cubicBezTo>
                    <a:pt x="134901" y="49021"/>
                    <a:pt x="142521" y="45211"/>
                    <a:pt x="148236" y="40449"/>
                  </a:cubicBezTo>
                  <a:cubicBezTo>
                    <a:pt x="151094" y="38544"/>
                    <a:pt x="153951" y="35686"/>
                    <a:pt x="157761" y="32829"/>
                  </a:cubicBezTo>
                  <a:cubicBezTo>
                    <a:pt x="160619" y="29971"/>
                    <a:pt x="163476" y="28066"/>
                    <a:pt x="166334" y="25209"/>
                  </a:cubicBezTo>
                  <a:lnTo>
                    <a:pt x="174906" y="16636"/>
                  </a:lnTo>
                  <a:cubicBezTo>
                    <a:pt x="177764" y="13779"/>
                    <a:pt x="180621" y="9969"/>
                    <a:pt x="186336" y="8064"/>
                  </a:cubicBezTo>
                  <a:cubicBezTo>
                    <a:pt x="192051" y="6159"/>
                    <a:pt x="198719" y="7111"/>
                    <a:pt x="202529" y="11874"/>
                  </a:cubicBezTo>
                  <a:cubicBezTo>
                    <a:pt x="206339" y="16636"/>
                    <a:pt x="207291" y="21399"/>
                    <a:pt x="208244" y="26161"/>
                  </a:cubicBezTo>
                  <a:cubicBezTo>
                    <a:pt x="209196" y="34734"/>
                    <a:pt x="207291" y="43306"/>
                    <a:pt x="205386" y="51879"/>
                  </a:cubicBezTo>
                  <a:cubicBezTo>
                    <a:pt x="201576" y="68071"/>
                    <a:pt x="193956" y="83311"/>
                    <a:pt x="184431" y="96646"/>
                  </a:cubicBezTo>
                  <a:cubicBezTo>
                    <a:pt x="183479" y="97599"/>
                    <a:pt x="181574" y="98551"/>
                    <a:pt x="180621" y="97599"/>
                  </a:cubicBezTo>
                  <a:lnTo>
                    <a:pt x="180621" y="97599"/>
                  </a:lnTo>
                  <a:cubicBezTo>
                    <a:pt x="174906" y="95694"/>
                    <a:pt x="170144" y="93789"/>
                    <a:pt x="164429" y="92836"/>
                  </a:cubicBezTo>
                  <a:lnTo>
                    <a:pt x="155856" y="90931"/>
                  </a:lnTo>
                  <a:lnTo>
                    <a:pt x="147284" y="89979"/>
                  </a:lnTo>
                  <a:cubicBezTo>
                    <a:pt x="144426" y="89979"/>
                    <a:pt x="141569" y="89979"/>
                    <a:pt x="138711" y="89979"/>
                  </a:cubicBezTo>
                  <a:cubicBezTo>
                    <a:pt x="135854" y="89979"/>
                    <a:pt x="132996" y="89979"/>
                    <a:pt x="130139" y="90931"/>
                  </a:cubicBezTo>
                  <a:lnTo>
                    <a:pt x="121566" y="91884"/>
                  </a:lnTo>
                  <a:lnTo>
                    <a:pt x="112994" y="93789"/>
                  </a:lnTo>
                  <a:cubicBezTo>
                    <a:pt x="110136" y="94741"/>
                    <a:pt x="107279" y="95694"/>
                    <a:pt x="105374" y="96646"/>
                  </a:cubicBezTo>
                  <a:cubicBezTo>
                    <a:pt x="102516" y="97599"/>
                    <a:pt x="99659" y="98551"/>
                    <a:pt x="97754" y="99504"/>
                  </a:cubicBezTo>
                  <a:cubicBezTo>
                    <a:pt x="94896" y="100456"/>
                    <a:pt x="92039" y="101409"/>
                    <a:pt x="90134" y="103314"/>
                  </a:cubicBezTo>
                  <a:cubicBezTo>
                    <a:pt x="87276" y="104266"/>
                    <a:pt x="85371" y="106171"/>
                    <a:pt x="82514" y="107124"/>
                  </a:cubicBezTo>
                  <a:cubicBezTo>
                    <a:pt x="72989" y="112839"/>
                    <a:pt x="63464" y="119506"/>
                    <a:pt x="54891" y="126174"/>
                  </a:cubicBezTo>
                  <a:lnTo>
                    <a:pt x="55844" y="125221"/>
                  </a:lnTo>
                  <a:lnTo>
                    <a:pt x="55844" y="126174"/>
                  </a:lnTo>
                  <a:lnTo>
                    <a:pt x="55844" y="126174"/>
                  </a:lnTo>
                  <a:cubicBezTo>
                    <a:pt x="55844" y="127126"/>
                    <a:pt x="53939" y="128079"/>
                    <a:pt x="52986" y="128079"/>
                  </a:cubicBezTo>
                  <a:lnTo>
                    <a:pt x="52986" y="128079"/>
                  </a:lnTo>
                  <a:cubicBezTo>
                    <a:pt x="39651" y="122364"/>
                    <a:pt x="26316" y="115696"/>
                    <a:pt x="15839" y="104266"/>
                  </a:cubicBezTo>
                  <a:cubicBezTo>
                    <a:pt x="11076" y="98551"/>
                    <a:pt x="6314" y="90931"/>
                    <a:pt x="7266" y="82359"/>
                  </a:cubicBezTo>
                  <a:cubicBezTo>
                    <a:pt x="7266" y="80454"/>
                    <a:pt x="8219" y="78549"/>
                    <a:pt x="9171" y="75691"/>
                  </a:cubicBezTo>
                  <a:cubicBezTo>
                    <a:pt x="10124" y="73786"/>
                    <a:pt x="11076" y="72834"/>
                    <a:pt x="12029" y="70929"/>
                  </a:cubicBezTo>
                  <a:cubicBezTo>
                    <a:pt x="14886" y="67119"/>
                    <a:pt x="18696" y="64261"/>
                    <a:pt x="22506" y="63309"/>
                  </a:cubicBezTo>
                  <a:cubicBezTo>
                    <a:pt x="24411" y="62356"/>
                    <a:pt x="26316" y="62356"/>
                    <a:pt x="28221" y="61404"/>
                  </a:cubicBezTo>
                  <a:cubicBezTo>
                    <a:pt x="30126" y="61404"/>
                    <a:pt x="32031" y="61404"/>
                    <a:pt x="33936" y="60451"/>
                  </a:cubicBezTo>
                  <a:cubicBezTo>
                    <a:pt x="37746" y="60451"/>
                    <a:pt x="41556" y="60451"/>
                    <a:pt x="45366" y="60451"/>
                  </a:cubicBezTo>
                  <a:cubicBezTo>
                    <a:pt x="52986" y="61404"/>
                    <a:pt x="59654" y="62356"/>
                    <a:pt x="66321" y="63309"/>
                  </a:cubicBezTo>
                  <a:cubicBezTo>
                    <a:pt x="72989" y="64261"/>
                    <a:pt x="80609" y="64261"/>
                    <a:pt x="87276" y="64261"/>
                  </a:cubicBezTo>
                  <a:cubicBezTo>
                    <a:pt x="91086" y="64261"/>
                    <a:pt x="93944" y="64261"/>
                    <a:pt x="97754" y="63309"/>
                  </a:cubicBezTo>
                  <a:cubicBezTo>
                    <a:pt x="99659" y="63309"/>
                    <a:pt x="102516" y="62356"/>
                    <a:pt x="106326" y="61404"/>
                  </a:cubicBezTo>
                  <a:lnTo>
                    <a:pt x="106326" y="61404"/>
                  </a:lnTo>
                  <a:close/>
                  <a:moveTo>
                    <a:pt x="107279" y="66166"/>
                  </a:moveTo>
                  <a:cubicBezTo>
                    <a:pt x="103469" y="67119"/>
                    <a:pt x="99659" y="68071"/>
                    <a:pt x="96801" y="68071"/>
                  </a:cubicBezTo>
                  <a:cubicBezTo>
                    <a:pt x="92991" y="69024"/>
                    <a:pt x="89181" y="69024"/>
                    <a:pt x="86324" y="69024"/>
                  </a:cubicBezTo>
                  <a:cubicBezTo>
                    <a:pt x="78704" y="69024"/>
                    <a:pt x="72036" y="69024"/>
                    <a:pt x="64416" y="69024"/>
                  </a:cubicBezTo>
                  <a:lnTo>
                    <a:pt x="43461" y="67119"/>
                  </a:lnTo>
                  <a:cubicBezTo>
                    <a:pt x="39651" y="67119"/>
                    <a:pt x="36794" y="67119"/>
                    <a:pt x="32984" y="67119"/>
                  </a:cubicBezTo>
                  <a:cubicBezTo>
                    <a:pt x="31079" y="67119"/>
                    <a:pt x="29174" y="67119"/>
                    <a:pt x="28221" y="68071"/>
                  </a:cubicBezTo>
                  <a:cubicBezTo>
                    <a:pt x="26316" y="68071"/>
                    <a:pt x="25364" y="69024"/>
                    <a:pt x="23459" y="69024"/>
                  </a:cubicBezTo>
                  <a:cubicBezTo>
                    <a:pt x="20601" y="69976"/>
                    <a:pt x="18696" y="71881"/>
                    <a:pt x="16791" y="73786"/>
                  </a:cubicBezTo>
                  <a:cubicBezTo>
                    <a:pt x="15839" y="74739"/>
                    <a:pt x="14886" y="76644"/>
                    <a:pt x="13934" y="78549"/>
                  </a:cubicBezTo>
                  <a:cubicBezTo>
                    <a:pt x="13934" y="79501"/>
                    <a:pt x="12981" y="81406"/>
                    <a:pt x="12981" y="82359"/>
                  </a:cubicBezTo>
                  <a:cubicBezTo>
                    <a:pt x="12029" y="88074"/>
                    <a:pt x="14886" y="94741"/>
                    <a:pt x="19649" y="99504"/>
                  </a:cubicBezTo>
                  <a:cubicBezTo>
                    <a:pt x="23459" y="105219"/>
                    <a:pt x="29174" y="109029"/>
                    <a:pt x="34889" y="112839"/>
                  </a:cubicBezTo>
                  <a:cubicBezTo>
                    <a:pt x="40604" y="116649"/>
                    <a:pt x="47271" y="119506"/>
                    <a:pt x="53939" y="122364"/>
                  </a:cubicBezTo>
                  <a:lnTo>
                    <a:pt x="50129" y="124269"/>
                  </a:lnTo>
                  <a:lnTo>
                    <a:pt x="50129" y="123316"/>
                  </a:lnTo>
                  <a:cubicBezTo>
                    <a:pt x="50129" y="123316"/>
                    <a:pt x="50129" y="122364"/>
                    <a:pt x="51081" y="122364"/>
                  </a:cubicBezTo>
                  <a:cubicBezTo>
                    <a:pt x="59654" y="113791"/>
                    <a:pt x="69179" y="107124"/>
                    <a:pt x="79656" y="101409"/>
                  </a:cubicBezTo>
                  <a:cubicBezTo>
                    <a:pt x="82514" y="99504"/>
                    <a:pt x="84419" y="98551"/>
                    <a:pt x="87276" y="97599"/>
                  </a:cubicBezTo>
                  <a:cubicBezTo>
                    <a:pt x="90134" y="95694"/>
                    <a:pt x="92991" y="94741"/>
                    <a:pt x="94896" y="93789"/>
                  </a:cubicBezTo>
                  <a:cubicBezTo>
                    <a:pt x="97754" y="92836"/>
                    <a:pt x="100611" y="90931"/>
                    <a:pt x="103469" y="90931"/>
                  </a:cubicBezTo>
                  <a:cubicBezTo>
                    <a:pt x="106326" y="89979"/>
                    <a:pt x="109184" y="89026"/>
                    <a:pt x="112041" y="88074"/>
                  </a:cubicBezTo>
                  <a:lnTo>
                    <a:pt x="120614" y="86169"/>
                  </a:lnTo>
                  <a:lnTo>
                    <a:pt x="129186" y="84264"/>
                  </a:lnTo>
                  <a:cubicBezTo>
                    <a:pt x="132044" y="83311"/>
                    <a:pt x="134901" y="84264"/>
                    <a:pt x="137759" y="83311"/>
                  </a:cubicBezTo>
                  <a:cubicBezTo>
                    <a:pt x="140616" y="83311"/>
                    <a:pt x="143474" y="83311"/>
                    <a:pt x="146331" y="83311"/>
                  </a:cubicBezTo>
                  <a:lnTo>
                    <a:pt x="154904" y="84264"/>
                  </a:lnTo>
                  <a:lnTo>
                    <a:pt x="163476" y="86169"/>
                  </a:lnTo>
                  <a:cubicBezTo>
                    <a:pt x="169191" y="87121"/>
                    <a:pt x="174906" y="89979"/>
                    <a:pt x="180621" y="91884"/>
                  </a:cubicBezTo>
                  <a:lnTo>
                    <a:pt x="175859" y="92836"/>
                  </a:lnTo>
                  <a:cubicBezTo>
                    <a:pt x="184431" y="80454"/>
                    <a:pt x="192051" y="66166"/>
                    <a:pt x="194909" y="50926"/>
                  </a:cubicBezTo>
                  <a:cubicBezTo>
                    <a:pt x="196814" y="43306"/>
                    <a:pt x="197766" y="35686"/>
                    <a:pt x="196814" y="28066"/>
                  </a:cubicBezTo>
                  <a:cubicBezTo>
                    <a:pt x="196814" y="24256"/>
                    <a:pt x="194909" y="21399"/>
                    <a:pt x="193956" y="19494"/>
                  </a:cubicBezTo>
                  <a:cubicBezTo>
                    <a:pt x="193004" y="17589"/>
                    <a:pt x="190146" y="17589"/>
                    <a:pt x="188241" y="18541"/>
                  </a:cubicBezTo>
                  <a:cubicBezTo>
                    <a:pt x="186336" y="19494"/>
                    <a:pt x="183479" y="22351"/>
                    <a:pt x="180621" y="25209"/>
                  </a:cubicBezTo>
                  <a:lnTo>
                    <a:pt x="172049" y="33781"/>
                  </a:lnTo>
                  <a:cubicBezTo>
                    <a:pt x="169191" y="36639"/>
                    <a:pt x="165381" y="39496"/>
                    <a:pt x="162524" y="42354"/>
                  </a:cubicBezTo>
                  <a:cubicBezTo>
                    <a:pt x="158714" y="45211"/>
                    <a:pt x="155856" y="47116"/>
                    <a:pt x="152046" y="49021"/>
                  </a:cubicBezTo>
                  <a:cubicBezTo>
                    <a:pt x="145379" y="53784"/>
                    <a:pt x="137759" y="56641"/>
                    <a:pt x="130139" y="59499"/>
                  </a:cubicBezTo>
                  <a:lnTo>
                    <a:pt x="118709" y="63309"/>
                  </a:lnTo>
                  <a:lnTo>
                    <a:pt x="107279" y="66166"/>
                  </a:lnTo>
                  <a:lnTo>
                    <a:pt x="107279" y="66166"/>
                  </a:ln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4" name="íślî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CDE0F86-470E-4719-A428-FDC736D2AB48}"/>
                </a:ext>
              </a:extLst>
            </p:cNvPr>
            <p:cNvSpPr/>
            <p:nvPr/>
          </p:nvSpPr>
          <p:spPr>
            <a:xfrm>
              <a:off x="5725953" y="3375184"/>
              <a:ext cx="114300" cy="114300"/>
            </a:xfrm>
            <a:custGeom>
              <a:avLst/>
              <a:gdLst/>
              <a:ahLst/>
              <a:cxnLst/>
              <a:rect l="0" t="0" r="0" b="0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8106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956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rgbClr val="F4B3C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5" name="išḻ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AD5444C-366E-47A2-9A09-699C67CE1349}"/>
                </a:ext>
              </a:extLst>
            </p:cNvPr>
            <p:cNvSpPr/>
            <p:nvPr/>
          </p:nvSpPr>
          <p:spPr>
            <a:xfrm>
              <a:off x="5836309" y="3301548"/>
              <a:ext cx="38100" cy="47625"/>
            </a:xfrm>
            <a:custGeom>
              <a:avLst/>
              <a:gdLst/>
              <a:ahLst/>
              <a:cxnLst/>
              <a:rect l="0" t="0" r="0" b="0"/>
              <a:pathLst>
                <a:path w="38100" h="47625">
                  <a:moveTo>
                    <a:pt x="35853" y="23629"/>
                  </a:moveTo>
                  <a:cubicBezTo>
                    <a:pt x="38711" y="35059"/>
                    <a:pt x="35853" y="45537"/>
                    <a:pt x="28233" y="47442"/>
                  </a:cubicBezTo>
                  <a:cubicBezTo>
                    <a:pt x="20613" y="49347"/>
                    <a:pt x="12041" y="42679"/>
                    <a:pt x="8231" y="31249"/>
                  </a:cubicBezTo>
                  <a:cubicBezTo>
                    <a:pt x="5373" y="19819"/>
                    <a:pt x="8231" y="9342"/>
                    <a:pt x="15851" y="7437"/>
                  </a:cubicBezTo>
                  <a:cubicBezTo>
                    <a:pt x="23471" y="5532"/>
                    <a:pt x="32996" y="13152"/>
                    <a:pt x="35853" y="23629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6" name="íş1í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85CBC2D-A489-44FB-8EA7-E00E8C096B6B}"/>
                </a:ext>
              </a:extLst>
            </p:cNvPr>
            <p:cNvSpPr/>
            <p:nvPr/>
          </p:nvSpPr>
          <p:spPr>
            <a:xfrm>
              <a:off x="6004901" y="3235826"/>
              <a:ext cx="38100" cy="47625"/>
            </a:xfrm>
            <a:custGeom>
              <a:avLst/>
              <a:gdLst/>
              <a:ahLst/>
              <a:cxnLst/>
              <a:rect l="0" t="0" r="0" b="0"/>
              <a:pathLst>
                <a:path w="38100" h="47625">
                  <a:moveTo>
                    <a:pt x="35853" y="23629"/>
                  </a:moveTo>
                  <a:cubicBezTo>
                    <a:pt x="38711" y="35059"/>
                    <a:pt x="35853" y="45537"/>
                    <a:pt x="28233" y="47442"/>
                  </a:cubicBezTo>
                  <a:cubicBezTo>
                    <a:pt x="20613" y="49346"/>
                    <a:pt x="12041" y="42679"/>
                    <a:pt x="8231" y="31249"/>
                  </a:cubicBezTo>
                  <a:cubicBezTo>
                    <a:pt x="5373" y="19819"/>
                    <a:pt x="8231" y="9342"/>
                    <a:pt x="15851" y="7437"/>
                  </a:cubicBezTo>
                  <a:cubicBezTo>
                    <a:pt x="23471" y="5532"/>
                    <a:pt x="32996" y="13152"/>
                    <a:pt x="35853" y="23629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7" name="îṧḻï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A4A9899-49A8-4958-83E0-6B7AC7FD9593}"/>
                </a:ext>
              </a:extLst>
            </p:cNvPr>
            <p:cNvSpPr/>
            <p:nvPr/>
          </p:nvSpPr>
          <p:spPr>
            <a:xfrm>
              <a:off x="5791288" y="3207543"/>
              <a:ext cx="57150" cy="66675"/>
            </a:xfrm>
            <a:custGeom>
              <a:avLst/>
              <a:gdLst/>
              <a:ahLst/>
              <a:cxnLst/>
              <a:rect l="0" t="0" r="0" b="0"/>
              <a:pathLst>
                <a:path w="57150" h="66675">
                  <a:moveTo>
                    <a:pt x="46584" y="8097"/>
                  </a:moveTo>
                  <a:cubicBezTo>
                    <a:pt x="32296" y="477"/>
                    <a:pt x="-1993" y="40482"/>
                    <a:pt x="9436" y="59532"/>
                  </a:cubicBezTo>
                  <a:cubicBezTo>
                    <a:pt x="14199" y="67152"/>
                    <a:pt x="23724" y="53817"/>
                    <a:pt x="34202" y="40482"/>
                  </a:cubicBezTo>
                  <a:cubicBezTo>
                    <a:pt x="45632" y="27147"/>
                    <a:pt x="57061" y="13812"/>
                    <a:pt x="46584" y="8097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8" name="i$ļíḋ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88C5718-EEA4-4B73-BDE0-400036373AFD}"/>
                </a:ext>
              </a:extLst>
            </p:cNvPr>
            <p:cNvSpPr/>
            <p:nvPr/>
          </p:nvSpPr>
          <p:spPr>
            <a:xfrm>
              <a:off x="5936156" y="3145876"/>
              <a:ext cx="76200" cy="28575"/>
            </a:xfrm>
            <a:custGeom>
              <a:avLst/>
              <a:gdLst/>
              <a:ahLst/>
              <a:cxnLst/>
              <a:rect l="0" t="0" r="0" b="0"/>
              <a:pathLst>
                <a:path w="76200" h="28575">
                  <a:moveTo>
                    <a:pt x="7443" y="18329"/>
                  </a:moveTo>
                  <a:cubicBezTo>
                    <a:pt x="10301" y="2136"/>
                    <a:pt x="63641" y="3089"/>
                    <a:pt x="70308" y="24044"/>
                  </a:cubicBezTo>
                  <a:cubicBezTo>
                    <a:pt x="73166" y="32616"/>
                    <a:pt x="56021" y="30711"/>
                    <a:pt x="39828" y="30711"/>
                  </a:cubicBezTo>
                  <a:cubicBezTo>
                    <a:pt x="22683" y="29759"/>
                    <a:pt x="4586" y="29759"/>
                    <a:pt x="7443" y="18329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9" name="ïsļî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BDD8423-7592-47D2-B0D1-8E380826D09A}"/>
                </a:ext>
              </a:extLst>
            </p:cNvPr>
            <p:cNvSpPr/>
            <p:nvPr/>
          </p:nvSpPr>
          <p:spPr>
            <a:xfrm>
              <a:off x="6125965" y="4928916"/>
              <a:ext cx="28575" cy="38100"/>
            </a:xfrm>
            <a:custGeom>
              <a:avLst/>
              <a:gdLst/>
              <a:ahLst/>
              <a:cxnLst/>
              <a:rect l="0" t="0" r="0" b="0"/>
              <a:pathLst>
                <a:path w="28575" h="38100">
                  <a:moveTo>
                    <a:pt x="21470" y="20274"/>
                  </a:moveTo>
                  <a:cubicBezTo>
                    <a:pt x="21470" y="18369"/>
                    <a:pt x="21470" y="17416"/>
                    <a:pt x="21470" y="15511"/>
                  </a:cubicBezTo>
                  <a:cubicBezTo>
                    <a:pt x="21470" y="12654"/>
                    <a:pt x="20517" y="8844"/>
                    <a:pt x="17660" y="7891"/>
                  </a:cubicBezTo>
                  <a:cubicBezTo>
                    <a:pt x="14802" y="5986"/>
                    <a:pt x="11945" y="7891"/>
                    <a:pt x="10040" y="11701"/>
                  </a:cubicBezTo>
                  <a:cubicBezTo>
                    <a:pt x="7182" y="16464"/>
                    <a:pt x="6230" y="24084"/>
                    <a:pt x="8135" y="29799"/>
                  </a:cubicBezTo>
                  <a:cubicBezTo>
                    <a:pt x="10992" y="38371"/>
                    <a:pt x="21470" y="37419"/>
                    <a:pt x="22422" y="28846"/>
                  </a:cubicBezTo>
                  <a:cubicBezTo>
                    <a:pt x="22422" y="26941"/>
                    <a:pt x="22422" y="25036"/>
                    <a:pt x="22422" y="23131"/>
                  </a:cubicBezTo>
                  <a:cubicBezTo>
                    <a:pt x="22422" y="22179"/>
                    <a:pt x="22422" y="21226"/>
                    <a:pt x="21470" y="20274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0" name="íṡḻï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7B101A-9F83-4C9B-88E9-E6A29B508121}"/>
                </a:ext>
              </a:extLst>
            </p:cNvPr>
            <p:cNvSpPr/>
            <p:nvPr/>
          </p:nvSpPr>
          <p:spPr>
            <a:xfrm>
              <a:off x="6121820" y="4897458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7995" y="8869"/>
                  </a:moveTo>
                  <a:cubicBezTo>
                    <a:pt x="16090" y="6012"/>
                    <a:pt x="10375" y="6964"/>
                    <a:pt x="9422" y="9822"/>
                  </a:cubicBezTo>
                  <a:cubicBezTo>
                    <a:pt x="7517" y="15537"/>
                    <a:pt x="6565" y="21252"/>
                    <a:pt x="7517" y="26967"/>
                  </a:cubicBezTo>
                  <a:cubicBezTo>
                    <a:pt x="8470" y="34587"/>
                    <a:pt x="20852" y="33634"/>
                    <a:pt x="19900" y="25062"/>
                  </a:cubicBezTo>
                  <a:cubicBezTo>
                    <a:pt x="19900" y="22204"/>
                    <a:pt x="19900" y="19347"/>
                    <a:pt x="19900" y="17442"/>
                  </a:cubicBezTo>
                  <a:cubicBezTo>
                    <a:pt x="20852" y="13632"/>
                    <a:pt x="19900" y="11727"/>
                    <a:pt x="17995" y="886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1" name="ïṡľ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3227857-5592-4A59-82C1-3222C37B5BA9}"/>
                </a:ext>
              </a:extLst>
            </p:cNvPr>
            <p:cNvSpPr/>
            <p:nvPr/>
          </p:nvSpPr>
          <p:spPr>
            <a:xfrm>
              <a:off x="5888457" y="5174636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7995" y="8869"/>
                  </a:moveTo>
                  <a:cubicBezTo>
                    <a:pt x="16090" y="6012"/>
                    <a:pt x="10375" y="6964"/>
                    <a:pt x="9422" y="9821"/>
                  </a:cubicBezTo>
                  <a:cubicBezTo>
                    <a:pt x="7517" y="15537"/>
                    <a:pt x="6565" y="21252"/>
                    <a:pt x="7517" y="26967"/>
                  </a:cubicBezTo>
                  <a:cubicBezTo>
                    <a:pt x="8470" y="34587"/>
                    <a:pt x="20852" y="33634"/>
                    <a:pt x="19900" y="25062"/>
                  </a:cubicBezTo>
                  <a:cubicBezTo>
                    <a:pt x="19900" y="22204"/>
                    <a:pt x="19900" y="19346"/>
                    <a:pt x="19900" y="17442"/>
                  </a:cubicBezTo>
                  <a:cubicBezTo>
                    <a:pt x="19900" y="13632"/>
                    <a:pt x="18947" y="11727"/>
                    <a:pt x="17995" y="886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2" name="ïṥlí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7190080-F8C2-4CB4-BA9D-9ABD697515F0}"/>
                </a:ext>
              </a:extLst>
            </p:cNvPr>
            <p:cNvSpPr/>
            <p:nvPr/>
          </p:nvSpPr>
          <p:spPr>
            <a:xfrm>
              <a:off x="5867502" y="5153681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7995" y="8869"/>
                  </a:moveTo>
                  <a:cubicBezTo>
                    <a:pt x="16090" y="6012"/>
                    <a:pt x="10375" y="6964"/>
                    <a:pt x="9422" y="9822"/>
                  </a:cubicBezTo>
                  <a:cubicBezTo>
                    <a:pt x="7517" y="15537"/>
                    <a:pt x="6565" y="21251"/>
                    <a:pt x="7517" y="26967"/>
                  </a:cubicBezTo>
                  <a:cubicBezTo>
                    <a:pt x="8470" y="34587"/>
                    <a:pt x="20852" y="33634"/>
                    <a:pt x="19900" y="25062"/>
                  </a:cubicBezTo>
                  <a:cubicBezTo>
                    <a:pt x="19900" y="22204"/>
                    <a:pt x="19900" y="19347"/>
                    <a:pt x="19900" y="17442"/>
                  </a:cubicBezTo>
                  <a:cubicBezTo>
                    <a:pt x="20852" y="13632"/>
                    <a:pt x="19900" y="11726"/>
                    <a:pt x="17995" y="886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3" name="ïṥ1îḋ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9914871-5EA6-47E8-BB33-7C5EB9E16603}"/>
                </a:ext>
              </a:extLst>
            </p:cNvPr>
            <p:cNvSpPr/>
            <p:nvPr/>
          </p:nvSpPr>
          <p:spPr>
            <a:xfrm>
              <a:off x="6123241" y="3760822"/>
              <a:ext cx="38100" cy="28575"/>
            </a:xfrm>
            <a:custGeom>
              <a:avLst/>
              <a:gdLst/>
              <a:ahLst/>
              <a:cxnLst/>
              <a:rect l="0" t="0" r="0" b="0"/>
              <a:pathLst>
                <a:path w="38100" h="28575">
                  <a:moveTo>
                    <a:pt x="30861" y="13935"/>
                  </a:moveTo>
                  <a:cubicBezTo>
                    <a:pt x="32766" y="11078"/>
                    <a:pt x="29908" y="6315"/>
                    <a:pt x="26098" y="7268"/>
                  </a:cubicBezTo>
                  <a:cubicBezTo>
                    <a:pt x="20383" y="7268"/>
                    <a:pt x="14668" y="10125"/>
                    <a:pt x="9906" y="12983"/>
                  </a:cubicBezTo>
                  <a:cubicBezTo>
                    <a:pt x="3238" y="16793"/>
                    <a:pt x="9906" y="27270"/>
                    <a:pt x="16573" y="23460"/>
                  </a:cubicBezTo>
                  <a:cubicBezTo>
                    <a:pt x="18478" y="22508"/>
                    <a:pt x="21336" y="21555"/>
                    <a:pt x="24193" y="20603"/>
                  </a:cubicBezTo>
                  <a:cubicBezTo>
                    <a:pt x="27051" y="18697"/>
                    <a:pt x="28956" y="16793"/>
                    <a:pt x="30861" y="13935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4" name="íŝļ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010DE6F-04CE-476A-9D2B-EC45E327B16D}"/>
                </a:ext>
              </a:extLst>
            </p:cNvPr>
            <p:cNvSpPr/>
            <p:nvPr/>
          </p:nvSpPr>
          <p:spPr>
            <a:xfrm>
              <a:off x="6137366" y="3739841"/>
              <a:ext cx="28575" cy="19050"/>
            </a:xfrm>
            <a:custGeom>
              <a:avLst/>
              <a:gdLst/>
              <a:ahLst/>
              <a:cxnLst/>
              <a:rect l="0" t="0" r="0" b="0"/>
              <a:pathLst>
                <a:path w="28575" h="19050">
                  <a:moveTo>
                    <a:pt x="24356" y="12057"/>
                  </a:moveTo>
                  <a:cubicBezTo>
                    <a:pt x="26261" y="10152"/>
                    <a:pt x="23404" y="6342"/>
                    <a:pt x="21499" y="7294"/>
                  </a:cubicBezTo>
                  <a:cubicBezTo>
                    <a:pt x="17689" y="7294"/>
                    <a:pt x="12926" y="9199"/>
                    <a:pt x="9116" y="11104"/>
                  </a:cubicBezTo>
                  <a:cubicBezTo>
                    <a:pt x="4354" y="13962"/>
                    <a:pt x="9116" y="21582"/>
                    <a:pt x="13879" y="18724"/>
                  </a:cubicBezTo>
                  <a:cubicBezTo>
                    <a:pt x="15784" y="17772"/>
                    <a:pt x="17689" y="16819"/>
                    <a:pt x="19594" y="16819"/>
                  </a:cubicBezTo>
                  <a:cubicBezTo>
                    <a:pt x="22451" y="15867"/>
                    <a:pt x="23404" y="13962"/>
                    <a:pt x="24356" y="1205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5" name="iṧḷ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FD2D956-2893-4475-BA13-7D5EA5D4D7C0}"/>
                </a:ext>
              </a:extLst>
            </p:cNvPr>
            <p:cNvSpPr/>
            <p:nvPr/>
          </p:nvSpPr>
          <p:spPr>
            <a:xfrm>
              <a:off x="5871686" y="5210147"/>
              <a:ext cx="19050" cy="28575"/>
            </a:xfrm>
            <a:custGeom>
              <a:avLst/>
              <a:gdLst/>
              <a:ahLst/>
              <a:cxnLst/>
              <a:rect l="0" t="0" r="0" b="0"/>
              <a:pathLst>
                <a:path w="19050" h="28575">
                  <a:moveTo>
                    <a:pt x="18574" y="8601"/>
                  </a:moveTo>
                  <a:cubicBezTo>
                    <a:pt x="16669" y="5743"/>
                    <a:pt x="11906" y="7648"/>
                    <a:pt x="10001" y="9553"/>
                  </a:cubicBezTo>
                  <a:cubicBezTo>
                    <a:pt x="8096" y="14316"/>
                    <a:pt x="7144" y="19078"/>
                    <a:pt x="7144" y="22888"/>
                  </a:cubicBezTo>
                  <a:cubicBezTo>
                    <a:pt x="8096" y="29556"/>
                    <a:pt x="20479" y="27651"/>
                    <a:pt x="19526" y="20984"/>
                  </a:cubicBezTo>
                  <a:cubicBezTo>
                    <a:pt x="19526" y="19078"/>
                    <a:pt x="19526" y="17173"/>
                    <a:pt x="20479" y="14316"/>
                  </a:cubicBezTo>
                  <a:cubicBezTo>
                    <a:pt x="21431" y="12411"/>
                    <a:pt x="20479" y="10506"/>
                    <a:pt x="18574" y="8601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6" name="íŝ1í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A53451A-C52E-4BE0-BC67-F9DA5A8AE9EC}"/>
                </a:ext>
              </a:extLst>
            </p:cNvPr>
            <p:cNvSpPr/>
            <p:nvPr/>
          </p:nvSpPr>
          <p:spPr>
            <a:xfrm>
              <a:off x="5827871" y="3364944"/>
              <a:ext cx="542925" cy="371475"/>
            </a:xfrm>
            <a:custGeom>
              <a:avLst/>
              <a:gdLst/>
              <a:ahLst/>
              <a:cxnLst/>
              <a:rect l="0" t="0" r="0" b="0"/>
              <a:pathLst>
                <a:path w="542925" h="371475">
                  <a:moveTo>
                    <a:pt x="10001" y="363141"/>
                  </a:moveTo>
                  <a:cubicBezTo>
                    <a:pt x="10001" y="363141"/>
                    <a:pt x="12859" y="362188"/>
                    <a:pt x="16669" y="361236"/>
                  </a:cubicBezTo>
                  <a:cubicBezTo>
                    <a:pt x="21431" y="359331"/>
                    <a:pt x="28099" y="357426"/>
                    <a:pt x="35719" y="354568"/>
                  </a:cubicBezTo>
                  <a:cubicBezTo>
                    <a:pt x="44291" y="351711"/>
                    <a:pt x="53816" y="347901"/>
                    <a:pt x="65246" y="343138"/>
                  </a:cubicBezTo>
                  <a:cubicBezTo>
                    <a:pt x="76676" y="338376"/>
                    <a:pt x="89059" y="332661"/>
                    <a:pt x="103346" y="326946"/>
                  </a:cubicBezTo>
                  <a:cubicBezTo>
                    <a:pt x="116681" y="320278"/>
                    <a:pt x="131921" y="313611"/>
                    <a:pt x="147161" y="305991"/>
                  </a:cubicBezTo>
                  <a:cubicBezTo>
                    <a:pt x="154781" y="302181"/>
                    <a:pt x="162401" y="297418"/>
                    <a:pt x="170974" y="293608"/>
                  </a:cubicBezTo>
                  <a:cubicBezTo>
                    <a:pt x="178594" y="288846"/>
                    <a:pt x="187166" y="285036"/>
                    <a:pt x="195739" y="280273"/>
                  </a:cubicBezTo>
                  <a:cubicBezTo>
                    <a:pt x="199549" y="278368"/>
                    <a:pt x="204311" y="275511"/>
                    <a:pt x="208121" y="273606"/>
                  </a:cubicBezTo>
                  <a:cubicBezTo>
                    <a:pt x="211931" y="270748"/>
                    <a:pt x="216694" y="268843"/>
                    <a:pt x="220504" y="265986"/>
                  </a:cubicBezTo>
                  <a:cubicBezTo>
                    <a:pt x="229076" y="261223"/>
                    <a:pt x="236696" y="255508"/>
                    <a:pt x="245269" y="250746"/>
                  </a:cubicBezTo>
                  <a:cubicBezTo>
                    <a:pt x="253841" y="245031"/>
                    <a:pt x="262414" y="240268"/>
                    <a:pt x="270034" y="234553"/>
                  </a:cubicBezTo>
                  <a:cubicBezTo>
                    <a:pt x="277654" y="228838"/>
                    <a:pt x="286226" y="223123"/>
                    <a:pt x="293846" y="216456"/>
                  </a:cubicBezTo>
                  <a:cubicBezTo>
                    <a:pt x="302419" y="210741"/>
                    <a:pt x="310039" y="205026"/>
                    <a:pt x="318611" y="199311"/>
                  </a:cubicBezTo>
                  <a:lnTo>
                    <a:pt x="330994" y="190738"/>
                  </a:lnTo>
                  <a:lnTo>
                    <a:pt x="342424" y="181213"/>
                  </a:lnTo>
                  <a:cubicBezTo>
                    <a:pt x="357664" y="168831"/>
                    <a:pt x="372904" y="156448"/>
                    <a:pt x="388144" y="144066"/>
                  </a:cubicBezTo>
                  <a:cubicBezTo>
                    <a:pt x="402431" y="131683"/>
                    <a:pt x="417671" y="121206"/>
                    <a:pt x="430054" y="108823"/>
                  </a:cubicBezTo>
                  <a:cubicBezTo>
                    <a:pt x="443389" y="97393"/>
                    <a:pt x="454819" y="86916"/>
                    <a:pt x="466249" y="76438"/>
                  </a:cubicBezTo>
                  <a:cubicBezTo>
                    <a:pt x="471964" y="71676"/>
                    <a:pt x="477679" y="66913"/>
                    <a:pt x="482441" y="62151"/>
                  </a:cubicBezTo>
                  <a:cubicBezTo>
                    <a:pt x="487204" y="57388"/>
                    <a:pt x="491966" y="52626"/>
                    <a:pt x="496729" y="48816"/>
                  </a:cubicBezTo>
                  <a:cubicBezTo>
                    <a:pt x="505301" y="40243"/>
                    <a:pt x="513874" y="33576"/>
                    <a:pt x="520541" y="26908"/>
                  </a:cubicBezTo>
                  <a:cubicBezTo>
                    <a:pt x="533876" y="14526"/>
                    <a:pt x="540544" y="7858"/>
                    <a:pt x="540544" y="7858"/>
                  </a:cubicBezTo>
                  <a:lnTo>
                    <a:pt x="540544" y="7858"/>
                  </a:lnTo>
                  <a:cubicBezTo>
                    <a:pt x="541496" y="6906"/>
                    <a:pt x="543401" y="6906"/>
                    <a:pt x="544354" y="7858"/>
                  </a:cubicBezTo>
                  <a:cubicBezTo>
                    <a:pt x="545306" y="8811"/>
                    <a:pt x="545306" y="9763"/>
                    <a:pt x="544354" y="10716"/>
                  </a:cubicBezTo>
                  <a:cubicBezTo>
                    <a:pt x="544354" y="10716"/>
                    <a:pt x="542449" y="12621"/>
                    <a:pt x="539591" y="16431"/>
                  </a:cubicBezTo>
                  <a:cubicBezTo>
                    <a:pt x="536734" y="20241"/>
                    <a:pt x="531971" y="25956"/>
                    <a:pt x="526256" y="31671"/>
                  </a:cubicBezTo>
                  <a:cubicBezTo>
                    <a:pt x="520541" y="38338"/>
                    <a:pt x="512921" y="45958"/>
                    <a:pt x="504349" y="55483"/>
                  </a:cubicBezTo>
                  <a:cubicBezTo>
                    <a:pt x="500539" y="60246"/>
                    <a:pt x="495776" y="65008"/>
                    <a:pt x="491014" y="69771"/>
                  </a:cubicBezTo>
                  <a:cubicBezTo>
                    <a:pt x="486251" y="74533"/>
                    <a:pt x="480536" y="79296"/>
                    <a:pt x="475774" y="85011"/>
                  </a:cubicBezTo>
                  <a:cubicBezTo>
                    <a:pt x="464344" y="95488"/>
                    <a:pt x="452914" y="106918"/>
                    <a:pt x="440531" y="119301"/>
                  </a:cubicBezTo>
                  <a:cubicBezTo>
                    <a:pt x="428149" y="131683"/>
                    <a:pt x="413861" y="144066"/>
                    <a:pt x="399574" y="156448"/>
                  </a:cubicBezTo>
                  <a:cubicBezTo>
                    <a:pt x="385286" y="168831"/>
                    <a:pt x="370046" y="181213"/>
                    <a:pt x="354806" y="194548"/>
                  </a:cubicBezTo>
                  <a:lnTo>
                    <a:pt x="343376" y="204073"/>
                  </a:lnTo>
                  <a:lnTo>
                    <a:pt x="330994" y="213598"/>
                  </a:lnTo>
                  <a:cubicBezTo>
                    <a:pt x="322421" y="219313"/>
                    <a:pt x="314801" y="225981"/>
                    <a:pt x="306229" y="231696"/>
                  </a:cubicBezTo>
                  <a:cubicBezTo>
                    <a:pt x="297656" y="237411"/>
                    <a:pt x="290036" y="244078"/>
                    <a:pt x="281464" y="249793"/>
                  </a:cubicBezTo>
                  <a:cubicBezTo>
                    <a:pt x="272891" y="255508"/>
                    <a:pt x="264319" y="260271"/>
                    <a:pt x="255746" y="265986"/>
                  </a:cubicBezTo>
                  <a:cubicBezTo>
                    <a:pt x="247174" y="271701"/>
                    <a:pt x="238601" y="276463"/>
                    <a:pt x="230029" y="281226"/>
                  </a:cubicBezTo>
                  <a:cubicBezTo>
                    <a:pt x="226219" y="284083"/>
                    <a:pt x="221456" y="285988"/>
                    <a:pt x="217646" y="288846"/>
                  </a:cubicBezTo>
                  <a:cubicBezTo>
                    <a:pt x="212884" y="290751"/>
                    <a:pt x="209074" y="293608"/>
                    <a:pt x="204311" y="295513"/>
                  </a:cubicBezTo>
                  <a:cubicBezTo>
                    <a:pt x="187166" y="304086"/>
                    <a:pt x="170974" y="313611"/>
                    <a:pt x="154781" y="320278"/>
                  </a:cubicBezTo>
                  <a:cubicBezTo>
                    <a:pt x="138589" y="326946"/>
                    <a:pt x="123349" y="333613"/>
                    <a:pt x="109061" y="339328"/>
                  </a:cubicBezTo>
                  <a:cubicBezTo>
                    <a:pt x="94774" y="345043"/>
                    <a:pt x="81439" y="348853"/>
                    <a:pt x="70009" y="353616"/>
                  </a:cubicBezTo>
                  <a:cubicBezTo>
                    <a:pt x="57626" y="357426"/>
                    <a:pt x="48101" y="360283"/>
                    <a:pt x="38576" y="362188"/>
                  </a:cubicBezTo>
                  <a:cubicBezTo>
                    <a:pt x="30004" y="364093"/>
                    <a:pt x="23336" y="365998"/>
                    <a:pt x="18574" y="366951"/>
                  </a:cubicBezTo>
                  <a:cubicBezTo>
                    <a:pt x="13811" y="367903"/>
                    <a:pt x="10954" y="367903"/>
                    <a:pt x="10954" y="367903"/>
                  </a:cubicBezTo>
                  <a:cubicBezTo>
                    <a:pt x="9049" y="367903"/>
                    <a:pt x="7144" y="366951"/>
                    <a:pt x="7144" y="365046"/>
                  </a:cubicBezTo>
                  <a:cubicBezTo>
                    <a:pt x="7144" y="365046"/>
                    <a:pt x="8096" y="363141"/>
                    <a:pt x="10001" y="363141"/>
                  </a:cubicBezTo>
                  <a:close/>
                </a:path>
              </a:pathLst>
            </a:custGeom>
            <a:solidFill>
              <a:srgbClr val="F1992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7" name="iṡlî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7AA87E2-F5D5-42CA-85DF-C23EF2EAEC79}"/>
                </a:ext>
              </a:extLst>
            </p:cNvPr>
            <p:cNvSpPr/>
            <p:nvPr/>
          </p:nvSpPr>
          <p:spPr>
            <a:xfrm>
              <a:off x="5888831" y="3414563"/>
              <a:ext cx="581025" cy="514350"/>
            </a:xfrm>
            <a:custGeom>
              <a:avLst/>
              <a:gdLst/>
              <a:ahLst/>
              <a:cxnLst/>
              <a:rect l="0" t="0" r="0" b="0"/>
              <a:pathLst>
                <a:path w="581025" h="514350">
                  <a:moveTo>
                    <a:pt x="581501" y="9674"/>
                  </a:moveTo>
                  <a:cubicBezTo>
                    <a:pt x="581501" y="9674"/>
                    <a:pt x="576739" y="21104"/>
                    <a:pt x="567214" y="40154"/>
                  </a:cubicBezTo>
                  <a:cubicBezTo>
                    <a:pt x="562451" y="49679"/>
                    <a:pt x="556736" y="61109"/>
                    <a:pt x="550069" y="74444"/>
                  </a:cubicBezTo>
                  <a:cubicBezTo>
                    <a:pt x="542449" y="87779"/>
                    <a:pt x="534829" y="102067"/>
                    <a:pt x="525304" y="118259"/>
                  </a:cubicBezTo>
                  <a:cubicBezTo>
                    <a:pt x="515779" y="133499"/>
                    <a:pt x="505301" y="150644"/>
                    <a:pt x="492919" y="167789"/>
                  </a:cubicBezTo>
                  <a:cubicBezTo>
                    <a:pt x="487204" y="176362"/>
                    <a:pt x="480536" y="185887"/>
                    <a:pt x="473869" y="194459"/>
                  </a:cubicBezTo>
                  <a:cubicBezTo>
                    <a:pt x="467201" y="203032"/>
                    <a:pt x="460534" y="212557"/>
                    <a:pt x="452914" y="221129"/>
                  </a:cubicBezTo>
                  <a:cubicBezTo>
                    <a:pt x="446246" y="230654"/>
                    <a:pt x="437674" y="239227"/>
                    <a:pt x="430054" y="247799"/>
                  </a:cubicBezTo>
                  <a:cubicBezTo>
                    <a:pt x="422434" y="256372"/>
                    <a:pt x="414814" y="265897"/>
                    <a:pt x="406241" y="274469"/>
                  </a:cubicBezTo>
                  <a:cubicBezTo>
                    <a:pt x="397669" y="283042"/>
                    <a:pt x="389096" y="292567"/>
                    <a:pt x="381476" y="301139"/>
                  </a:cubicBezTo>
                  <a:cubicBezTo>
                    <a:pt x="372904" y="310664"/>
                    <a:pt x="364331" y="318284"/>
                    <a:pt x="354806" y="326857"/>
                  </a:cubicBezTo>
                  <a:lnTo>
                    <a:pt x="341471" y="339239"/>
                  </a:lnTo>
                  <a:lnTo>
                    <a:pt x="327184" y="351622"/>
                  </a:lnTo>
                  <a:cubicBezTo>
                    <a:pt x="317659" y="359242"/>
                    <a:pt x="308134" y="367814"/>
                    <a:pt x="298609" y="374482"/>
                  </a:cubicBezTo>
                  <a:cubicBezTo>
                    <a:pt x="289084" y="382102"/>
                    <a:pt x="279559" y="389722"/>
                    <a:pt x="270034" y="396389"/>
                  </a:cubicBezTo>
                  <a:cubicBezTo>
                    <a:pt x="260509" y="403057"/>
                    <a:pt x="250984" y="409724"/>
                    <a:pt x="240506" y="416392"/>
                  </a:cubicBezTo>
                  <a:cubicBezTo>
                    <a:pt x="230981" y="422107"/>
                    <a:pt x="220504" y="428774"/>
                    <a:pt x="210979" y="434489"/>
                  </a:cubicBezTo>
                  <a:cubicBezTo>
                    <a:pt x="201454" y="440205"/>
                    <a:pt x="191929" y="444967"/>
                    <a:pt x="182404" y="449730"/>
                  </a:cubicBezTo>
                  <a:cubicBezTo>
                    <a:pt x="172879" y="454492"/>
                    <a:pt x="163354" y="459255"/>
                    <a:pt x="154781" y="463064"/>
                  </a:cubicBezTo>
                  <a:cubicBezTo>
                    <a:pt x="146209" y="466874"/>
                    <a:pt x="136684" y="470684"/>
                    <a:pt x="128111" y="474494"/>
                  </a:cubicBezTo>
                  <a:cubicBezTo>
                    <a:pt x="110966" y="481162"/>
                    <a:pt x="94774" y="486877"/>
                    <a:pt x="80486" y="491639"/>
                  </a:cubicBezTo>
                  <a:cubicBezTo>
                    <a:pt x="66199" y="496402"/>
                    <a:pt x="53816" y="499259"/>
                    <a:pt x="43339" y="502117"/>
                  </a:cubicBezTo>
                  <a:cubicBezTo>
                    <a:pt x="22384" y="506880"/>
                    <a:pt x="10001" y="508784"/>
                    <a:pt x="10001" y="508784"/>
                  </a:cubicBezTo>
                  <a:cubicBezTo>
                    <a:pt x="9049" y="508784"/>
                    <a:pt x="7144" y="507832"/>
                    <a:pt x="7144" y="506880"/>
                  </a:cubicBezTo>
                  <a:cubicBezTo>
                    <a:pt x="7144" y="505927"/>
                    <a:pt x="8096" y="504974"/>
                    <a:pt x="9049" y="504022"/>
                  </a:cubicBezTo>
                  <a:lnTo>
                    <a:pt x="9049" y="504022"/>
                  </a:lnTo>
                  <a:cubicBezTo>
                    <a:pt x="9049" y="504022"/>
                    <a:pt x="11906" y="503069"/>
                    <a:pt x="17621" y="502117"/>
                  </a:cubicBezTo>
                  <a:cubicBezTo>
                    <a:pt x="23336" y="501164"/>
                    <a:pt x="30956" y="498307"/>
                    <a:pt x="41434" y="495449"/>
                  </a:cubicBezTo>
                  <a:cubicBezTo>
                    <a:pt x="51911" y="492592"/>
                    <a:pt x="63341" y="487830"/>
                    <a:pt x="77629" y="483067"/>
                  </a:cubicBezTo>
                  <a:cubicBezTo>
                    <a:pt x="90964" y="477352"/>
                    <a:pt x="106204" y="470684"/>
                    <a:pt x="123349" y="464017"/>
                  </a:cubicBezTo>
                  <a:cubicBezTo>
                    <a:pt x="131921" y="460207"/>
                    <a:pt x="140494" y="456397"/>
                    <a:pt x="149066" y="451634"/>
                  </a:cubicBezTo>
                  <a:cubicBezTo>
                    <a:pt x="157639" y="446872"/>
                    <a:pt x="166211" y="442109"/>
                    <a:pt x="175736" y="437347"/>
                  </a:cubicBezTo>
                  <a:cubicBezTo>
                    <a:pt x="184309" y="431632"/>
                    <a:pt x="193834" y="426869"/>
                    <a:pt x="203359" y="421155"/>
                  </a:cubicBezTo>
                  <a:cubicBezTo>
                    <a:pt x="212884" y="415439"/>
                    <a:pt x="221456" y="408772"/>
                    <a:pt x="230981" y="403057"/>
                  </a:cubicBezTo>
                  <a:cubicBezTo>
                    <a:pt x="240506" y="396389"/>
                    <a:pt x="250031" y="389722"/>
                    <a:pt x="259556" y="383055"/>
                  </a:cubicBezTo>
                  <a:cubicBezTo>
                    <a:pt x="269081" y="376387"/>
                    <a:pt x="278606" y="368767"/>
                    <a:pt x="287179" y="362099"/>
                  </a:cubicBezTo>
                  <a:cubicBezTo>
                    <a:pt x="296704" y="355432"/>
                    <a:pt x="305276" y="346859"/>
                    <a:pt x="314801" y="339239"/>
                  </a:cubicBezTo>
                  <a:lnTo>
                    <a:pt x="328136" y="327809"/>
                  </a:lnTo>
                  <a:lnTo>
                    <a:pt x="341471" y="315427"/>
                  </a:lnTo>
                  <a:cubicBezTo>
                    <a:pt x="350044" y="306854"/>
                    <a:pt x="359569" y="298282"/>
                    <a:pt x="367189" y="290662"/>
                  </a:cubicBezTo>
                  <a:cubicBezTo>
                    <a:pt x="375761" y="282089"/>
                    <a:pt x="383381" y="273517"/>
                    <a:pt x="391954" y="264944"/>
                  </a:cubicBezTo>
                  <a:cubicBezTo>
                    <a:pt x="400526" y="256372"/>
                    <a:pt x="408146" y="246847"/>
                    <a:pt x="415766" y="238274"/>
                  </a:cubicBezTo>
                  <a:cubicBezTo>
                    <a:pt x="423386" y="229702"/>
                    <a:pt x="431006" y="221129"/>
                    <a:pt x="438626" y="212557"/>
                  </a:cubicBezTo>
                  <a:cubicBezTo>
                    <a:pt x="452914" y="194459"/>
                    <a:pt x="467201" y="178267"/>
                    <a:pt x="478631" y="161122"/>
                  </a:cubicBezTo>
                  <a:cubicBezTo>
                    <a:pt x="491014" y="144929"/>
                    <a:pt x="502444" y="127784"/>
                    <a:pt x="512921" y="113497"/>
                  </a:cubicBezTo>
                  <a:cubicBezTo>
                    <a:pt x="522446" y="98257"/>
                    <a:pt x="531971" y="83969"/>
                    <a:pt x="539591" y="71587"/>
                  </a:cubicBezTo>
                  <a:cubicBezTo>
                    <a:pt x="547211" y="59204"/>
                    <a:pt x="553879" y="47774"/>
                    <a:pt x="558641" y="38249"/>
                  </a:cubicBezTo>
                  <a:cubicBezTo>
                    <a:pt x="569119" y="19199"/>
                    <a:pt x="574834" y="8722"/>
                    <a:pt x="574834" y="8722"/>
                  </a:cubicBezTo>
                  <a:cubicBezTo>
                    <a:pt x="575786" y="6817"/>
                    <a:pt x="577691" y="6817"/>
                    <a:pt x="579596" y="7769"/>
                  </a:cubicBezTo>
                  <a:cubicBezTo>
                    <a:pt x="581501" y="6817"/>
                    <a:pt x="581501" y="7769"/>
                    <a:pt x="581501" y="9674"/>
                  </a:cubicBezTo>
                  <a:close/>
                </a:path>
              </a:pathLst>
            </a:custGeom>
            <a:solidFill>
              <a:srgbClr val="F1992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8" name="iṥļï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DBEBB60-7518-4858-9B4B-3F0DCC3FDAEE}"/>
                </a:ext>
              </a:extLst>
            </p:cNvPr>
            <p:cNvSpPr/>
            <p:nvPr/>
          </p:nvSpPr>
          <p:spPr>
            <a:xfrm>
              <a:off x="5747235" y="3637121"/>
              <a:ext cx="123825" cy="85725"/>
            </a:xfrm>
            <a:custGeom>
              <a:avLst/>
              <a:gdLst/>
              <a:ahLst/>
              <a:cxnLst/>
              <a:rect l="0" t="0" r="0" b="0"/>
              <a:pathLst>
                <a:path w="123825" h="85725">
                  <a:moveTo>
                    <a:pt x="41107" y="12859"/>
                  </a:moveTo>
                  <a:cubicBezTo>
                    <a:pt x="40154" y="12859"/>
                    <a:pt x="40154" y="12859"/>
                    <a:pt x="41107" y="12859"/>
                  </a:cubicBezTo>
                  <a:cubicBezTo>
                    <a:pt x="40154" y="12859"/>
                    <a:pt x="40154" y="13811"/>
                    <a:pt x="41107" y="12859"/>
                  </a:cubicBezTo>
                  <a:cubicBezTo>
                    <a:pt x="40154" y="13811"/>
                    <a:pt x="39202" y="13811"/>
                    <a:pt x="39202" y="14764"/>
                  </a:cubicBezTo>
                  <a:cubicBezTo>
                    <a:pt x="39202" y="15716"/>
                    <a:pt x="38249" y="15716"/>
                    <a:pt x="38249" y="16669"/>
                  </a:cubicBezTo>
                  <a:lnTo>
                    <a:pt x="37297" y="18574"/>
                  </a:lnTo>
                  <a:cubicBezTo>
                    <a:pt x="36344" y="19526"/>
                    <a:pt x="35392" y="21431"/>
                    <a:pt x="34439" y="23336"/>
                  </a:cubicBezTo>
                  <a:cubicBezTo>
                    <a:pt x="33487" y="25241"/>
                    <a:pt x="32534" y="26194"/>
                    <a:pt x="32534" y="28099"/>
                  </a:cubicBezTo>
                  <a:cubicBezTo>
                    <a:pt x="31582" y="31909"/>
                    <a:pt x="29677" y="34766"/>
                    <a:pt x="28724" y="38576"/>
                  </a:cubicBezTo>
                  <a:cubicBezTo>
                    <a:pt x="27772" y="42386"/>
                    <a:pt x="26819" y="46196"/>
                    <a:pt x="24914" y="50006"/>
                  </a:cubicBezTo>
                  <a:lnTo>
                    <a:pt x="23962" y="42386"/>
                  </a:lnTo>
                  <a:cubicBezTo>
                    <a:pt x="23962" y="42386"/>
                    <a:pt x="24914" y="42386"/>
                    <a:pt x="24914" y="43339"/>
                  </a:cubicBezTo>
                  <a:cubicBezTo>
                    <a:pt x="25867" y="44291"/>
                    <a:pt x="25867" y="44291"/>
                    <a:pt x="26819" y="45244"/>
                  </a:cubicBezTo>
                  <a:cubicBezTo>
                    <a:pt x="28724" y="46196"/>
                    <a:pt x="29677" y="47149"/>
                    <a:pt x="31582" y="48101"/>
                  </a:cubicBezTo>
                  <a:cubicBezTo>
                    <a:pt x="35392" y="50006"/>
                    <a:pt x="39202" y="51911"/>
                    <a:pt x="43012" y="53816"/>
                  </a:cubicBezTo>
                  <a:cubicBezTo>
                    <a:pt x="46822" y="55721"/>
                    <a:pt x="50632" y="57626"/>
                    <a:pt x="55394" y="58579"/>
                  </a:cubicBezTo>
                  <a:cubicBezTo>
                    <a:pt x="60157" y="59531"/>
                    <a:pt x="63967" y="61436"/>
                    <a:pt x="68729" y="63341"/>
                  </a:cubicBezTo>
                  <a:cubicBezTo>
                    <a:pt x="73492" y="64294"/>
                    <a:pt x="77302" y="65246"/>
                    <a:pt x="82064" y="67151"/>
                  </a:cubicBezTo>
                  <a:cubicBezTo>
                    <a:pt x="86827" y="68104"/>
                    <a:pt x="90637" y="70009"/>
                    <a:pt x="95399" y="70961"/>
                  </a:cubicBezTo>
                  <a:cubicBezTo>
                    <a:pt x="104924" y="72866"/>
                    <a:pt x="113497" y="75724"/>
                    <a:pt x="123022" y="78581"/>
                  </a:cubicBezTo>
                  <a:lnTo>
                    <a:pt x="123022" y="78581"/>
                  </a:lnTo>
                  <a:cubicBezTo>
                    <a:pt x="123974" y="78581"/>
                    <a:pt x="124927" y="80486"/>
                    <a:pt x="124927" y="81439"/>
                  </a:cubicBezTo>
                  <a:cubicBezTo>
                    <a:pt x="124927" y="82391"/>
                    <a:pt x="123974" y="83344"/>
                    <a:pt x="123022" y="83344"/>
                  </a:cubicBezTo>
                  <a:cubicBezTo>
                    <a:pt x="113497" y="84296"/>
                    <a:pt x="103972" y="84296"/>
                    <a:pt x="93494" y="83344"/>
                  </a:cubicBezTo>
                  <a:cubicBezTo>
                    <a:pt x="88732" y="83344"/>
                    <a:pt x="83969" y="82391"/>
                    <a:pt x="79207" y="81439"/>
                  </a:cubicBezTo>
                  <a:cubicBezTo>
                    <a:pt x="74444" y="80486"/>
                    <a:pt x="69682" y="80486"/>
                    <a:pt x="64919" y="79534"/>
                  </a:cubicBezTo>
                  <a:cubicBezTo>
                    <a:pt x="60157" y="78581"/>
                    <a:pt x="55394" y="77629"/>
                    <a:pt x="50632" y="75724"/>
                  </a:cubicBezTo>
                  <a:cubicBezTo>
                    <a:pt x="45869" y="74771"/>
                    <a:pt x="41107" y="72866"/>
                    <a:pt x="36344" y="70961"/>
                  </a:cubicBezTo>
                  <a:cubicBezTo>
                    <a:pt x="31582" y="69056"/>
                    <a:pt x="26819" y="66199"/>
                    <a:pt x="22057" y="64294"/>
                  </a:cubicBezTo>
                  <a:cubicBezTo>
                    <a:pt x="20152" y="63341"/>
                    <a:pt x="17294" y="61436"/>
                    <a:pt x="15389" y="59531"/>
                  </a:cubicBezTo>
                  <a:cubicBezTo>
                    <a:pt x="14437" y="58579"/>
                    <a:pt x="13484" y="57626"/>
                    <a:pt x="12532" y="56674"/>
                  </a:cubicBezTo>
                  <a:cubicBezTo>
                    <a:pt x="11579" y="55721"/>
                    <a:pt x="10627" y="54769"/>
                    <a:pt x="8722" y="52864"/>
                  </a:cubicBezTo>
                  <a:lnTo>
                    <a:pt x="8722" y="52864"/>
                  </a:lnTo>
                  <a:cubicBezTo>
                    <a:pt x="6817" y="50959"/>
                    <a:pt x="6817" y="48101"/>
                    <a:pt x="7769" y="45244"/>
                  </a:cubicBezTo>
                  <a:cubicBezTo>
                    <a:pt x="9674" y="41434"/>
                    <a:pt x="11579" y="37624"/>
                    <a:pt x="13484" y="33814"/>
                  </a:cubicBezTo>
                  <a:cubicBezTo>
                    <a:pt x="15389" y="30004"/>
                    <a:pt x="18247" y="26194"/>
                    <a:pt x="20152" y="22384"/>
                  </a:cubicBezTo>
                  <a:cubicBezTo>
                    <a:pt x="21104" y="20479"/>
                    <a:pt x="23009" y="18574"/>
                    <a:pt x="23962" y="16669"/>
                  </a:cubicBezTo>
                  <a:cubicBezTo>
                    <a:pt x="25867" y="14764"/>
                    <a:pt x="26819" y="12859"/>
                    <a:pt x="28724" y="11906"/>
                  </a:cubicBezTo>
                  <a:cubicBezTo>
                    <a:pt x="30629" y="10001"/>
                    <a:pt x="32534" y="9049"/>
                    <a:pt x="35392" y="8096"/>
                  </a:cubicBezTo>
                  <a:cubicBezTo>
                    <a:pt x="36344" y="7144"/>
                    <a:pt x="38249" y="7144"/>
                    <a:pt x="39202" y="7144"/>
                  </a:cubicBezTo>
                  <a:cubicBezTo>
                    <a:pt x="40154" y="7144"/>
                    <a:pt x="40154" y="7144"/>
                    <a:pt x="42059" y="7144"/>
                  </a:cubicBezTo>
                  <a:cubicBezTo>
                    <a:pt x="43012" y="7144"/>
                    <a:pt x="43964" y="8096"/>
                    <a:pt x="44917" y="8096"/>
                  </a:cubicBezTo>
                  <a:lnTo>
                    <a:pt x="45869" y="9049"/>
                  </a:lnTo>
                  <a:cubicBezTo>
                    <a:pt x="46822" y="10001"/>
                    <a:pt x="46822" y="11906"/>
                    <a:pt x="44917" y="13811"/>
                  </a:cubicBezTo>
                  <a:cubicBezTo>
                    <a:pt x="43012" y="12859"/>
                    <a:pt x="42059" y="12859"/>
                    <a:pt x="41107" y="12859"/>
                  </a:cubicBezTo>
                  <a:close/>
                </a:path>
              </a:pathLst>
            </a:custGeom>
            <a:solidFill>
              <a:srgbClr val="F1992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9" name="iŝ1í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58B79DD-43EE-4153-9B70-8DF9E234F846}"/>
                </a:ext>
              </a:extLst>
            </p:cNvPr>
            <p:cNvSpPr/>
            <p:nvPr/>
          </p:nvSpPr>
          <p:spPr>
            <a:xfrm>
              <a:off x="6025617" y="3858659"/>
              <a:ext cx="104775" cy="504825"/>
            </a:xfrm>
            <a:custGeom>
              <a:avLst/>
              <a:gdLst/>
              <a:ahLst/>
              <a:cxnLst/>
              <a:rect l="0" t="0" r="0" b="0"/>
              <a:pathLst>
                <a:path w="104775" h="504825">
                  <a:moveTo>
                    <a:pt x="15137" y="8491"/>
                  </a:moveTo>
                  <a:cubicBezTo>
                    <a:pt x="15137" y="8491"/>
                    <a:pt x="18947" y="15158"/>
                    <a:pt x="24662" y="28493"/>
                  </a:cubicBezTo>
                  <a:cubicBezTo>
                    <a:pt x="30377" y="40876"/>
                    <a:pt x="37997" y="59926"/>
                    <a:pt x="45617" y="81833"/>
                  </a:cubicBezTo>
                  <a:cubicBezTo>
                    <a:pt x="49427" y="93263"/>
                    <a:pt x="53237" y="105646"/>
                    <a:pt x="57047" y="118028"/>
                  </a:cubicBezTo>
                  <a:cubicBezTo>
                    <a:pt x="60857" y="131363"/>
                    <a:pt x="64667" y="144698"/>
                    <a:pt x="68477" y="158986"/>
                  </a:cubicBezTo>
                  <a:cubicBezTo>
                    <a:pt x="72287" y="173273"/>
                    <a:pt x="76098" y="188513"/>
                    <a:pt x="78955" y="203753"/>
                  </a:cubicBezTo>
                  <a:cubicBezTo>
                    <a:pt x="81812" y="218993"/>
                    <a:pt x="85623" y="234233"/>
                    <a:pt x="87527" y="250426"/>
                  </a:cubicBezTo>
                  <a:cubicBezTo>
                    <a:pt x="88480" y="258046"/>
                    <a:pt x="90385" y="265666"/>
                    <a:pt x="91337" y="274238"/>
                  </a:cubicBezTo>
                  <a:cubicBezTo>
                    <a:pt x="92290" y="281859"/>
                    <a:pt x="93242" y="289478"/>
                    <a:pt x="94195" y="298051"/>
                  </a:cubicBezTo>
                  <a:cubicBezTo>
                    <a:pt x="96100" y="313291"/>
                    <a:pt x="97052" y="328531"/>
                    <a:pt x="98005" y="343771"/>
                  </a:cubicBezTo>
                  <a:cubicBezTo>
                    <a:pt x="98957" y="359011"/>
                    <a:pt x="99910" y="373298"/>
                    <a:pt x="99910" y="386634"/>
                  </a:cubicBezTo>
                  <a:cubicBezTo>
                    <a:pt x="99910" y="393301"/>
                    <a:pt x="99910" y="399968"/>
                    <a:pt x="99910" y="406636"/>
                  </a:cubicBezTo>
                  <a:cubicBezTo>
                    <a:pt x="99910" y="413303"/>
                    <a:pt x="99910" y="419018"/>
                    <a:pt x="98957" y="424734"/>
                  </a:cubicBezTo>
                  <a:cubicBezTo>
                    <a:pt x="98957" y="436163"/>
                    <a:pt x="98005" y="447593"/>
                    <a:pt x="97052" y="457118"/>
                  </a:cubicBezTo>
                  <a:cubicBezTo>
                    <a:pt x="96100" y="466643"/>
                    <a:pt x="95148" y="475216"/>
                    <a:pt x="94195" y="481884"/>
                  </a:cubicBezTo>
                  <a:cubicBezTo>
                    <a:pt x="92290" y="495218"/>
                    <a:pt x="91337" y="503791"/>
                    <a:pt x="91337" y="503791"/>
                  </a:cubicBezTo>
                  <a:cubicBezTo>
                    <a:pt x="91337" y="504743"/>
                    <a:pt x="90385" y="505696"/>
                    <a:pt x="88480" y="505696"/>
                  </a:cubicBezTo>
                  <a:cubicBezTo>
                    <a:pt x="87527" y="505696"/>
                    <a:pt x="86575" y="504743"/>
                    <a:pt x="86575" y="503791"/>
                  </a:cubicBezTo>
                  <a:lnTo>
                    <a:pt x="86575" y="503791"/>
                  </a:lnTo>
                  <a:cubicBezTo>
                    <a:pt x="86575" y="503791"/>
                    <a:pt x="86575" y="496171"/>
                    <a:pt x="86575" y="481884"/>
                  </a:cubicBezTo>
                  <a:cubicBezTo>
                    <a:pt x="86575" y="475216"/>
                    <a:pt x="86575" y="466643"/>
                    <a:pt x="86575" y="457118"/>
                  </a:cubicBezTo>
                  <a:cubicBezTo>
                    <a:pt x="86575" y="447593"/>
                    <a:pt x="85623" y="437116"/>
                    <a:pt x="85623" y="424734"/>
                  </a:cubicBezTo>
                  <a:cubicBezTo>
                    <a:pt x="85623" y="419018"/>
                    <a:pt x="85623" y="412351"/>
                    <a:pt x="84670" y="406636"/>
                  </a:cubicBezTo>
                  <a:cubicBezTo>
                    <a:pt x="84670" y="399968"/>
                    <a:pt x="83717" y="394253"/>
                    <a:pt x="83717" y="386634"/>
                  </a:cubicBezTo>
                  <a:cubicBezTo>
                    <a:pt x="82765" y="373298"/>
                    <a:pt x="81812" y="359011"/>
                    <a:pt x="79907" y="344723"/>
                  </a:cubicBezTo>
                  <a:cubicBezTo>
                    <a:pt x="78002" y="330436"/>
                    <a:pt x="77050" y="315196"/>
                    <a:pt x="74192" y="299956"/>
                  </a:cubicBezTo>
                  <a:cubicBezTo>
                    <a:pt x="73240" y="292336"/>
                    <a:pt x="72287" y="284716"/>
                    <a:pt x="71335" y="277096"/>
                  </a:cubicBezTo>
                  <a:cubicBezTo>
                    <a:pt x="70382" y="269476"/>
                    <a:pt x="68477" y="261856"/>
                    <a:pt x="67525" y="254236"/>
                  </a:cubicBezTo>
                  <a:cubicBezTo>
                    <a:pt x="64667" y="238996"/>
                    <a:pt x="61810" y="223756"/>
                    <a:pt x="58952" y="208516"/>
                  </a:cubicBezTo>
                  <a:cubicBezTo>
                    <a:pt x="56095" y="193276"/>
                    <a:pt x="52285" y="178988"/>
                    <a:pt x="49427" y="164701"/>
                  </a:cubicBezTo>
                  <a:cubicBezTo>
                    <a:pt x="45617" y="150413"/>
                    <a:pt x="42760" y="136126"/>
                    <a:pt x="39902" y="123743"/>
                  </a:cubicBezTo>
                  <a:cubicBezTo>
                    <a:pt x="36092" y="110408"/>
                    <a:pt x="33235" y="98026"/>
                    <a:pt x="30377" y="86596"/>
                  </a:cubicBezTo>
                  <a:cubicBezTo>
                    <a:pt x="24662" y="63736"/>
                    <a:pt x="18947" y="44686"/>
                    <a:pt x="14185" y="32303"/>
                  </a:cubicBezTo>
                  <a:cubicBezTo>
                    <a:pt x="10375" y="18968"/>
                    <a:pt x="7517" y="11348"/>
                    <a:pt x="7517" y="11348"/>
                  </a:cubicBezTo>
                  <a:cubicBezTo>
                    <a:pt x="6565" y="9443"/>
                    <a:pt x="7517" y="7538"/>
                    <a:pt x="9422" y="7538"/>
                  </a:cubicBezTo>
                  <a:cubicBezTo>
                    <a:pt x="13232" y="6586"/>
                    <a:pt x="14185" y="7538"/>
                    <a:pt x="15137" y="8491"/>
                  </a:cubicBezTo>
                  <a:close/>
                </a:path>
              </a:pathLst>
            </a:custGeom>
            <a:solidFill>
              <a:srgbClr val="F1992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0" name="ïSľí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D3CC75-F587-4EFA-A68C-0CF08F0B6C33}"/>
                </a:ext>
              </a:extLst>
            </p:cNvPr>
            <p:cNvSpPr/>
            <p:nvPr/>
          </p:nvSpPr>
          <p:spPr>
            <a:xfrm>
              <a:off x="5904071" y="4445079"/>
              <a:ext cx="180975" cy="914400"/>
            </a:xfrm>
            <a:custGeom>
              <a:avLst/>
              <a:gdLst/>
              <a:ahLst/>
              <a:cxnLst/>
              <a:rect l="0" t="0" r="0" b="0"/>
              <a:pathLst>
                <a:path w="180975" h="914400">
                  <a:moveTo>
                    <a:pt x="7144" y="906066"/>
                  </a:moveTo>
                  <a:cubicBezTo>
                    <a:pt x="9049" y="870823"/>
                    <a:pt x="10954" y="836533"/>
                    <a:pt x="12859" y="801291"/>
                  </a:cubicBezTo>
                  <a:cubicBezTo>
                    <a:pt x="14764" y="766048"/>
                    <a:pt x="17621" y="731758"/>
                    <a:pt x="20479" y="696516"/>
                  </a:cubicBezTo>
                  <a:cubicBezTo>
                    <a:pt x="22384" y="661273"/>
                    <a:pt x="25241" y="626983"/>
                    <a:pt x="28099" y="591741"/>
                  </a:cubicBezTo>
                  <a:lnTo>
                    <a:pt x="36671" y="486966"/>
                  </a:lnTo>
                  <a:cubicBezTo>
                    <a:pt x="42386" y="417433"/>
                    <a:pt x="50006" y="347901"/>
                    <a:pt x="55721" y="278368"/>
                  </a:cubicBezTo>
                  <a:cubicBezTo>
                    <a:pt x="58579" y="243126"/>
                    <a:pt x="62389" y="208836"/>
                    <a:pt x="66199" y="173593"/>
                  </a:cubicBezTo>
                  <a:lnTo>
                    <a:pt x="77629" y="68818"/>
                  </a:lnTo>
                  <a:cubicBezTo>
                    <a:pt x="77629" y="65961"/>
                    <a:pt x="79534" y="64056"/>
                    <a:pt x="82391" y="64056"/>
                  </a:cubicBezTo>
                  <a:cubicBezTo>
                    <a:pt x="86201" y="63103"/>
                    <a:pt x="90964" y="62151"/>
                    <a:pt x="95726" y="60246"/>
                  </a:cubicBezTo>
                  <a:cubicBezTo>
                    <a:pt x="100489" y="59293"/>
                    <a:pt x="104299" y="57388"/>
                    <a:pt x="109061" y="55483"/>
                  </a:cubicBezTo>
                  <a:cubicBezTo>
                    <a:pt x="113824" y="53578"/>
                    <a:pt x="117634" y="51673"/>
                    <a:pt x="121444" y="49768"/>
                  </a:cubicBezTo>
                  <a:cubicBezTo>
                    <a:pt x="126206" y="47863"/>
                    <a:pt x="130016" y="45006"/>
                    <a:pt x="133826" y="43101"/>
                  </a:cubicBezTo>
                  <a:cubicBezTo>
                    <a:pt x="137636" y="40243"/>
                    <a:pt x="142399" y="38338"/>
                    <a:pt x="146209" y="35481"/>
                  </a:cubicBezTo>
                  <a:lnTo>
                    <a:pt x="157639" y="26908"/>
                  </a:lnTo>
                  <a:cubicBezTo>
                    <a:pt x="161449" y="24051"/>
                    <a:pt x="165259" y="20241"/>
                    <a:pt x="168116" y="17383"/>
                  </a:cubicBezTo>
                  <a:lnTo>
                    <a:pt x="178594" y="7858"/>
                  </a:lnTo>
                  <a:lnTo>
                    <a:pt x="178594" y="7858"/>
                  </a:lnTo>
                  <a:cubicBezTo>
                    <a:pt x="179546" y="6906"/>
                    <a:pt x="181451" y="6906"/>
                    <a:pt x="182404" y="7858"/>
                  </a:cubicBezTo>
                  <a:cubicBezTo>
                    <a:pt x="183356" y="8811"/>
                    <a:pt x="183356" y="9763"/>
                    <a:pt x="182404" y="10716"/>
                  </a:cubicBezTo>
                  <a:lnTo>
                    <a:pt x="172879" y="21193"/>
                  </a:lnTo>
                  <a:cubicBezTo>
                    <a:pt x="169069" y="25003"/>
                    <a:pt x="166211" y="28813"/>
                    <a:pt x="162401" y="31671"/>
                  </a:cubicBezTo>
                  <a:lnTo>
                    <a:pt x="150971" y="41196"/>
                  </a:lnTo>
                  <a:cubicBezTo>
                    <a:pt x="147161" y="44053"/>
                    <a:pt x="143351" y="46911"/>
                    <a:pt x="138589" y="49768"/>
                  </a:cubicBezTo>
                  <a:cubicBezTo>
                    <a:pt x="134779" y="52626"/>
                    <a:pt x="130016" y="55483"/>
                    <a:pt x="126206" y="57388"/>
                  </a:cubicBezTo>
                  <a:cubicBezTo>
                    <a:pt x="121444" y="60246"/>
                    <a:pt x="117634" y="62151"/>
                    <a:pt x="112871" y="64056"/>
                  </a:cubicBezTo>
                  <a:cubicBezTo>
                    <a:pt x="108109" y="65961"/>
                    <a:pt x="104299" y="68818"/>
                    <a:pt x="99536" y="69771"/>
                  </a:cubicBezTo>
                  <a:cubicBezTo>
                    <a:pt x="94774" y="71676"/>
                    <a:pt x="90011" y="73581"/>
                    <a:pt x="85249" y="74533"/>
                  </a:cubicBezTo>
                  <a:lnTo>
                    <a:pt x="90011" y="69771"/>
                  </a:lnTo>
                  <a:lnTo>
                    <a:pt x="82391" y="174546"/>
                  </a:lnTo>
                  <a:cubicBezTo>
                    <a:pt x="79534" y="209788"/>
                    <a:pt x="77629" y="244078"/>
                    <a:pt x="74771" y="279321"/>
                  </a:cubicBezTo>
                  <a:cubicBezTo>
                    <a:pt x="69056" y="348853"/>
                    <a:pt x="63341" y="418386"/>
                    <a:pt x="56674" y="487918"/>
                  </a:cubicBezTo>
                  <a:lnTo>
                    <a:pt x="47149" y="592693"/>
                  </a:lnTo>
                  <a:cubicBezTo>
                    <a:pt x="44291" y="627936"/>
                    <a:pt x="40481" y="662226"/>
                    <a:pt x="37624" y="697468"/>
                  </a:cubicBezTo>
                  <a:cubicBezTo>
                    <a:pt x="33814" y="732711"/>
                    <a:pt x="30956" y="767001"/>
                    <a:pt x="27146" y="802243"/>
                  </a:cubicBezTo>
                  <a:cubicBezTo>
                    <a:pt x="23336" y="837486"/>
                    <a:pt x="19526" y="871776"/>
                    <a:pt x="15716" y="906066"/>
                  </a:cubicBezTo>
                  <a:lnTo>
                    <a:pt x="15716" y="906066"/>
                  </a:lnTo>
                  <a:cubicBezTo>
                    <a:pt x="15716" y="907971"/>
                    <a:pt x="13811" y="908923"/>
                    <a:pt x="11906" y="908923"/>
                  </a:cubicBezTo>
                  <a:cubicBezTo>
                    <a:pt x="8096" y="908923"/>
                    <a:pt x="7144" y="907971"/>
                    <a:pt x="7144" y="906066"/>
                  </a:cubicBezTo>
                  <a:close/>
                </a:path>
              </a:pathLst>
            </a:custGeom>
            <a:solidFill>
              <a:srgbClr val="2C537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1" name="isļ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E9A78FB-5D77-44EE-86D9-B4ED5166DA61}"/>
                </a:ext>
              </a:extLst>
            </p:cNvPr>
            <p:cNvSpPr/>
            <p:nvPr/>
          </p:nvSpPr>
          <p:spPr>
            <a:xfrm>
              <a:off x="7199471" y="4744879"/>
              <a:ext cx="495300" cy="85725"/>
            </a:xfrm>
            <a:custGeom>
              <a:avLst/>
              <a:gdLst/>
              <a:ahLst/>
              <a:cxnLst/>
              <a:rect l="0" t="0" r="0" b="0"/>
              <a:pathLst>
                <a:path w="495300" h="85725">
                  <a:moveTo>
                    <a:pt x="496729" y="43339"/>
                  </a:moveTo>
                  <a:cubicBezTo>
                    <a:pt x="496729" y="43339"/>
                    <a:pt x="496729" y="44291"/>
                    <a:pt x="496729" y="45244"/>
                  </a:cubicBezTo>
                  <a:cubicBezTo>
                    <a:pt x="496729" y="45244"/>
                    <a:pt x="496729" y="45244"/>
                    <a:pt x="496729" y="45244"/>
                  </a:cubicBezTo>
                  <a:cubicBezTo>
                    <a:pt x="485299" y="64294"/>
                    <a:pt x="314801" y="79534"/>
                    <a:pt x="105251" y="79534"/>
                  </a:cubicBezTo>
                  <a:cubicBezTo>
                    <a:pt x="71914" y="79534"/>
                    <a:pt x="38576" y="79534"/>
                    <a:pt x="7144" y="78581"/>
                  </a:cubicBezTo>
                  <a:lnTo>
                    <a:pt x="7144" y="69056"/>
                  </a:lnTo>
                  <a:cubicBezTo>
                    <a:pt x="8096" y="69056"/>
                    <a:pt x="10001" y="69056"/>
                    <a:pt x="10954" y="69056"/>
                  </a:cubicBezTo>
                  <a:cubicBezTo>
                    <a:pt x="32861" y="68104"/>
                    <a:pt x="56674" y="58579"/>
                    <a:pt x="68104" y="49054"/>
                  </a:cubicBezTo>
                  <a:cubicBezTo>
                    <a:pt x="74771" y="43339"/>
                    <a:pt x="85249" y="27146"/>
                    <a:pt x="94774" y="7144"/>
                  </a:cubicBezTo>
                  <a:lnTo>
                    <a:pt x="96679" y="8096"/>
                  </a:lnTo>
                  <a:cubicBezTo>
                    <a:pt x="100489" y="8096"/>
                    <a:pt x="103346" y="8096"/>
                    <a:pt x="107156" y="8096"/>
                  </a:cubicBezTo>
                  <a:cubicBezTo>
                    <a:pt x="120491" y="8096"/>
                    <a:pt x="132874" y="8096"/>
                    <a:pt x="145256" y="8096"/>
                  </a:cubicBezTo>
                  <a:lnTo>
                    <a:pt x="147161" y="9049"/>
                  </a:lnTo>
                  <a:cubicBezTo>
                    <a:pt x="134779" y="32861"/>
                    <a:pt x="125254" y="43339"/>
                    <a:pt x="143351" y="52864"/>
                  </a:cubicBezTo>
                  <a:cubicBezTo>
                    <a:pt x="151924" y="57626"/>
                    <a:pt x="163354" y="58579"/>
                    <a:pt x="174784" y="58579"/>
                  </a:cubicBezTo>
                  <a:cubicBezTo>
                    <a:pt x="196691" y="57626"/>
                    <a:pt x="220504" y="48101"/>
                    <a:pt x="231934" y="38576"/>
                  </a:cubicBezTo>
                  <a:cubicBezTo>
                    <a:pt x="236696" y="34766"/>
                    <a:pt x="244316" y="24289"/>
                    <a:pt x="250984" y="10954"/>
                  </a:cubicBezTo>
                  <a:lnTo>
                    <a:pt x="251936" y="10954"/>
                  </a:lnTo>
                  <a:cubicBezTo>
                    <a:pt x="395764" y="14764"/>
                    <a:pt x="496729" y="28099"/>
                    <a:pt x="496729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2" name="íṩļ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2FFDD3F-D9BF-48BF-A9E1-FC17079F08EE}"/>
                </a:ext>
              </a:extLst>
            </p:cNvPr>
            <p:cNvSpPr/>
            <p:nvPr/>
          </p:nvSpPr>
          <p:spPr>
            <a:xfrm>
              <a:off x="6905148" y="4741069"/>
              <a:ext cx="304800" cy="85725"/>
            </a:xfrm>
            <a:custGeom>
              <a:avLst/>
              <a:gdLst/>
              <a:ahLst/>
              <a:cxnLst/>
              <a:rect l="0" t="0" r="0" b="0"/>
              <a:pathLst>
                <a:path w="304800" h="85725">
                  <a:moveTo>
                    <a:pt x="301466" y="71914"/>
                  </a:moveTo>
                  <a:lnTo>
                    <a:pt x="301466" y="81439"/>
                  </a:lnTo>
                  <a:cubicBezTo>
                    <a:pt x="131921" y="77629"/>
                    <a:pt x="7144" y="63341"/>
                    <a:pt x="7144" y="46196"/>
                  </a:cubicBezTo>
                  <a:cubicBezTo>
                    <a:pt x="7144" y="30004"/>
                    <a:pt x="121444" y="16669"/>
                    <a:pt x="279559" y="11906"/>
                  </a:cubicBezTo>
                  <a:lnTo>
                    <a:pt x="285274" y="7144"/>
                  </a:lnTo>
                  <a:cubicBezTo>
                    <a:pt x="269081" y="42386"/>
                    <a:pt x="251936" y="54769"/>
                    <a:pt x="273844" y="66199"/>
                  </a:cubicBezTo>
                  <a:cubicBezTo>
                    <a:pt x="281464" y="70961"/>
                    <a:pt x="290989" y="71914"/>
                    <a:pt x="301466" y="719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3" name="íšl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FA53A38-A67C-48AE-AEBF-896B5F0559F4}"/>
                </a:ext>
              </a:extLst>
            </p:cNvPr>
            <p:cNvSpPr/>
            <p:nvPr/>
          </p:nvSpPr>
          <p:spPr>
            <a:xfrm>
              <a:off x="7480458" y="4902041"/>
              <a:ext cx="76200" cy="638175"/>
            </a:xfrm>
            <a:custGeom>
              <a:avLst/>
              <a:gdLst/>
              <a:ahLst/>
              <a:cxnLst/>
              <a:rect l="0" t="0" r="0" b="0"/>
              <a:pathLst>
                <a:path w="76200" h="638175">
                  <a:moveTo>
                    <a:pt x="71914" y="7144"/>
                  </a:moveTo>
                  <a:lnTo>
                    <a:pt x="71914" y="602456"/>
                  </a:lnTo>
                  <a:cubicBezTo>
                    <a:pt x="71914" y="620554"/>
                    <a:pt x="57626" y="634841"/>
                    <a:pt x="39529" y="634841"/>
                  </a:cubicBezTo>
                  <a:cubicBezTo>
                    <a:pt x="30956" y="634841"/>
                    <a:pt x="22384" y="631031"/>
                    <a:pt x="16669" y="625316"/>
                  </a:cubicBezTo>
                  <a:cubicBezTo>
                    <a:pt x="10954" y="619601"/>
                    <a:pt x="7144" y="611029"/>
                    <a:pt x="7144" y="602456"/>
                  </a:cubicBezTo>
                  <a:lnTo>
                    <a:pt x="7144" y="13811"/>
                  </a:lnTo>
                  <a:cubicBezTo>
                    <a:pt x="30004" y="11906"/>
                    <a:pt x="52864" y="10001"/>
                    <a:pt x="71914" y="7144"/>
                  </a:cubicBezTo>
                  <a:lnTo>
                    <a:pt x="71914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4" name="íṡḻ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26982E1-BDD2-4C99-B5CB-5B0487A7037A}"/>
                </a:ext>
              </a:extLst>
            </p:cNvPr>
            <p:cNvSpPr/>
            <p:nvPr/>
          </p:nvSpPr>
          <p:spPr>
            <a:xfrm>
              <a:off x="7366158" y="4911566"/>
              <a:ext cx="76200" cy="542925"/>
            </a:xfrm>
            <a:custGeom>
              <a:avLst/>
              <a:gdLst/>
              <a:ahLst/>
              <a:cxnLst/>
              <a:rect l="0" t="0" r="0" b="0"/>
              <a:pathLst>
                <a:path w="76200" h="542925">
                  <a:moveTo>
                    <a:pt x="71914" y="10001"/>
                  </a:moveTo>
                  <a:lnTo>
                    <a:pt x="71914" y="509111"/>
                  </a:lnTo>
                  <a:cubicBezTo>
                    <a:pt x="71914" y="527209"/>
                    <a:pt x="57626" y="541496"/>
                    <a:pt x="39529" y="541496"/>
                  </a:cubicBezTo>
                  <a:cubicBezTo>
                    <a:pt x="30004" y="541496"/>
                    <a:pt x="22384" y="537686"/>
                    <a:pt x="16669" y="531971"/>
                  </a:cubicBezTo>
                  <a:cubicBezTo>
                    <a:pt x="10954" y="526256"/>
                    <a:pt x="7144" y="517684"/>
                    <a:pt x="7144" y="509111"/>
                  </a:cubicBezTo>
                  <a:lnTo>
                    <a:pt x="7144" y="12859"/>
                  </a:lnTo>
                  <a:lnTo>
                    <a:pt x="7144" y="10001"/>
                  </a:lnTo>
                  <a:lnTo>
                    <a:pt x="7144" y="10001"/>
                  </a:lnTo>
                  <a:cubicBezTo>
                    <a:pt x="30004" y="9049"/>
                    <a:pt x="51911" y="8096"/>
                    <a:pt x="72866" y="7144"/>
                  </a:cubicBezTo>
                  <a:lnTo>
                    <a:pt x="71914" y="1000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5" name="îSli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85E9E90-ABFD-4AE2-B9EE-DD3F159D72DF}"/>
                </a:ext>
              </a:extLst>
            </p:cNvPr>
            <p:cNvSpPr/>
            <p:nvPr/>
          </p:nvSpPr>
          <p:spPr>
            <a:xfrm>
              <a:off x="7157561" y="4910614"/>
              <a:ext cx="76200" cy="542925"/>
            </a:xfrm>
            <a:custGeom>
              <a:avLst/>
              <a:gdLst/>
              <a:ahLst/>
              <a:cxnLst/>
              <a:rect l="0" t="0" r="0" b="0"/>
              <a:pathLst>
                <a:path w="76200" h="542925">
                  <a:moveTo>
                    <a:pt x="71914" y="10954"/>
                  </a:moveTo>
                  <a:lnTo>
                    <a:pt x="71914" y="13811"/>
                  </a:lnTo>
                  <a:lnTo>
                    <a:pt x="71914" y="510064"/>
                  </a:lnTo>
                  <a:cubicBezTo>
                    <a:pt x="71914" y="528161"/>
                    <a:pt x="57626" y="542449"/>
                    <a:pt x="39529" y="542449"/>
                  </a:cubicBezTo>
                  <a:cubicBezTo>
                    <a:pt x="30004" y="542449"/>
                    <a:pt x="22384" y="538639"/>
                    <a:pt x="16669" y="532924"/>
                  </a:cubicBezTo>
                  <a:cubicBezTo>
                    <a:pt x="10954" y="527209"/>
                    <a:pt x="7144" y="518636"/>
                    <a:pt x="7144" y="510064"/>
                  </a:cubicBezTo>
                  <a:lnTo>
                    <a:pt x="7144" y="10954"/>
                  </a:lnTo>
                  <a:lnTo>
                    <a:pt x="7144" y="7144"/>
                  </a:lnTo>
                  <a:cubicBezTo>
                    <a:pt x="28099" y="9049"/>
                    <a:pt x="50006" y="10001"/>
                    <a:pt x="71914" y="1095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6" name="íšḷi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0D17B7B-0CC3-451C-9675-58E9639D1A61}"/>
                </a:ext>
              </a:extLst>
            </p:cNvPr>
            <p:cNvSpPr/>
            <p:nvPr/>
          </p:nvSpPr>
          <p:spPr>
            <a:xfrm>
              <a:off x="7045166" y="4899184"/>
              <a:ext cx="76200" cy="638175"/>
            </a:xfrm>
            <a:custGeom>
              <a:avLst/>
              <a:gdLst/>
              <a:ahLst/>
              <a:cxnLst/>
              <a:rect l="0" t="0" r="0" b="0"/>
              <a:pathLst>
                <a:path w="76200" h="638175">
                  <a:moveTo>
                    <a:pt x="71914" y="14764"/>
                  </a:moveTo>
                  <a:lnTo>
                    <a:pt x="71914" y="16669"/>
                  </a:lnTo>
                  <a:lnTo>
                    <a:pt x="71914" y="605314"/>
                  </a:lnTo>
                  <a:cubicBezTo>
                    <a:pt x="71914" y="623411"/>
                    <a:pt x="57626" y="637699"/>
                    <a:pt x="39529" y="637699"/>
                  </a:cubicBezTo>
                  <a:cubicBezTo>
                    <a:pt x="30956" y="637699"/>
                    <a:pt x="22384" y="633889"/>
                    <a:pt x="16669" y="628174"/>
                  </a:cubicBezTo>
                  <a:cubicBezTo>
                    <a:pt x="10954" y="622459"/>
                    <a:pt x="7144" y="613886"/>
                    <a:pt x="7144" y="605314"/>
                  </a:cubicBezTo>
                  <a:lnTo>
                    <a:pt x="7144" y="10001"/>
                  </a:lnTo>
                  <a:lnTo>
                    <a:pt x="7144" y="7144"/>
                  </a:lnTo>
                  <a:cubicBezTo>
                    <a:pt x="28099" y="10001"/>
                    <a:pt x="50006" y="12859"/>
                    <a:pt x="71914" y="1476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7" name="iṡļïḍ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2F60A95-80A8-4044-A42B-02DCE2E60F11}"/>
                </a:ext>
              </a:extLst>
            </p:cNvPr>
            <p:cNvSpPr/>
            <p:nvPr/>
          </p:nvSpPr>
          <p:spPr>
            <a:xfrm>
              <a:off x="6905099" y="4780121"/>
              <a:ext cx="790575" cy="142875"/>
            </a:xfrm>
            <a:custGeom>
              <a:avLst/>
              <a:gdLst/>
              <a:ahLst/>
              <a:cxnLst/>
              <a:rect l="0" t="0" r="0" b="0"/>
              <a:pathLst>
                <a:path w="790575" h="142875">
                  <a:moveTo>
                    <a:pt x="581551" y="135731"/>
                  </a:moveTo>
                  <a:cubicBezTo>
                    <a:pt x="566311" y="136684"/>
                    <a:pt x="549166" y="138589"/>
                    <a:pt x="532021" y="139541"/>
                  </a:cubicBezTo>
                  <a:cubicBezTo>
                    <a:pt x="511066" y="140494"/>
                    <a:pt x="489158" y="141446"/>
                    <a:pt x="466298" y="142399"/>
                  </a:cubicBezTo>
                  <a:lnTo>
                    <a:pt x="466298" y="142399"/>
                  </a:lnTo>
                  <a:cubicBezTo>
                    <a:pt x="420578" y="143351"/>
                    <a:pt x="372001" y="143351"/>
                    <a:pt x="323423" y="141446"/>
                  </a:cubicBezTo>
                  <a:cubicBezTo>
                    <a:pt x="301516" y="140494"/>
                    <a:pt x="279608" y="139541"/>
                    <a:pt x="258653" y="137636"/>
                  </a:cubicBezTo>
                  <a:cubicBezTo>
                    <a:pt x="242461" y="136684"/>
                    <a:pt x="227221" y="134779"/>
                    <a:pt x="211028" y="133826"/>
                  </a:cubicBezTo>
                  <a:cubicBezTo>
                    <a:pt x="189121" y="131921"/>
                    <a:pt x="167213" y="129064"/>
                    <a:pt x="146258" y="126206"/>
                  </a:cubicBezTo>
                  <a:cubicBezTo>
                    <a:pt x="116731" y="121444"/>
                    <a:pt x="88156" y="116681"/>
                    <a:pt x="62438" y="110014"/>
                  </a:cubicBezTo>
                  <a:cubicBezTo>
                    <a:pt x="3383" y="95726"/>
                    <a:pt x="7194" y="7144"/>
                    <a:pt x="7194" y="7144"/>
                  </a:cubicBezTo>
                  <a:cubicBezTo>
                    <a:pt x="7194" y="24289"/>
                    <a:pt x="131971" y="38576"/>
                    <a:pt x="301516" y="42386"/>
                  </a:cubicBezTo>
                  <a:cubicBezTo>
                    <a:pt x="332948" y="43339"/>
                    <a:pt x="365333" y="43339"/>
                    <a:pt x="399623" y="43339"/>
                  </a:cubicBezTo>
                  <a:cubicBezTo>
                    <a:pt x="609173" y="43339"/>
                    <a:pt x="779671" y="28099"/>
                    <a:pt x="791101" y="9049"/>
                  </a:cubicBezTo>
                  <a:cubicBezTo>
                    <a:pt x="788244" y="21431"/>
                    <a:pt x="769194" y="88106"/>
                    <a:pt x="724426" y="109061"/>
                  </a:cubicBezTo>
                  <a:cubicBezTo>
                    <a:pt x="710138" y="115729"/>
                    <a:pt x="683469" y="122396"/>
                    <a:pt x="647273" y="127159"/>
                  </a:cubicBezTo>
                  <a:cubicBezTo>
                    <a:pt x="628223" y="131921"/>
                    <a:pt x="605363" y="133826"/>
                    <a:pt x="581551" y="135731"/>
                  </a:cubicBezTo>
                  <a:close/>
                </a:path>
              </a:pathLst>
            </a:custGeom>
            <a:solidFill>
              <a:srgbClr val="DDE3E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8" name="işli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2AD075C-6848-4E1F-BB06-FC6057B51218}"/>
                </a:ext>
              </a:extLst>
            </p:cNvPr>
            <p:cNvSpPr/>
            <p:nvPr/>
          </p:nvSpPr>
          <p:spPr>
            <a:xfrm>
              <a:off x="7020401" y="3603784"/>
              <a:ext cx="561975" cy="1038225"/>
            </a:xfrm>
            <a:custGeom>
              <a:avLst/>
              <a:gdLst/>
              <a:ahLst/>
              <a:cxnLst/>
              <a:rect l="0" t="0" r="0" b="0"/>
              <a:pathLst>
                <a:path w="561975" h="1038225">
                  <a:moveTo>
                    <a:pt x="557689" y="7144"/>
                  </a:moveTo>
                  <a:cubicBezTo>
                    <a:pt x="532924" y="49054"/>
                    <a:pt x="495776" y="49054"/>
                    <a:pt x="314801" y="78581"/>
                  </a:cubicBezTo>
                  <a:cubicBezTo>
                    <a:pt x="180499" y="100489"/>
                    <a:pt x="45244" y="83344"/>
                    <a:pt x="7144" y="39529"/>
                  </a:cubicBezTo>
                  <a:cubicBezTo>
                    <a:pt x="7144" y="39529"/>
                    <a:pt x="64294" y="411004"/>
                    <a:pt x="171926" y="1012031"/>
                  </a:cubicBezTo>
                  <a:cubicBezTo>
                    <a:pt x="172879" y="1018699"/>
                    <a:pt x="174784" y="1026319"/>
                    <a:pt x="175736" y="1032986"/>
                  </a:cubicBezTo>
                  <a:cubicBezTo>
                    <a:pt x="175736" y="1032986"/>
                    <a:pt x="182404" y="1034891"/>
                    <a:pt x="191929" y="1035844"/>
                  </a:cubicBezTo>
                  <a:cubicBezTo>
                    <a:pt x="209074" y="1038701"/>
                    <a:pt x="235744" y="1040606"/>
                    <a:pt x="261461" y="1036796"/>
                  </a:cubicBezTo>
                  <a:cubicBezTo>
                    <a:pt x="269081" y="1035844"/>
                    <a:pt x="276701" y="1033939"/>
                    <a:pt x="284321" y="1031081"/>
                  </a:cubicBezTo>
                  <a:cubicBezTo>
                    <a:pt x="286226" y="1030129"/>
                    <a:pt x="288131" y="1029176"/>
                    <a:pt x="290036" y="1028224"/>
                  </a:cubicBezTo>
                  <a:lnTo>
                    <a:pt x="290989" y="1002506"/>
                  </a:lnTo>
                  <a:lnTo>
                    <a:pt x="309086" y="468154"/>
                  </a:lnTo>
                  <a:lnTo>
                    <a:pt x="309086" y="468154"/>
                  </a:lnTo>
                  <a:cubicBezTo>
                    <a:pt x="324326" y="618649"/>
                    <a:pt x="333851" y="912971"/>
                    <a:pt x="337661" y="1000601"/>
                  </a:cubicBezTo>
                  <a:cubicBezTo>
                    <a:pt x="337661" y="1011079"/>
                    <a:pt x="338614" y="1018699"/>
                    <a:pt x="338614" y="1022509"/>
                  </a:cubicBezTo>
                  <a:cubicBezTo>
                    <a:pt x="338614" y="1022509"/>
                    <a:pt x="345281" y="1024414"/>
                    <a:pt x="354806" y="1025366"/>
                  </a:cubicBezTo>
                  <a:cubicBezTo>
                    <a:pt x="371951" y="1028224"/>
                    <a:pt x="398621" y="1030129"/>
                    <a:pt x="424339" y="1026319"/>
                  </a:cubicBezTo>
                  <a:cubicBezTo>
                    <a:pt x="431959" y="1024414"/>
                    <a:pt x="439579" y="1022509"/>
                    <a:pt x="447199" y="1019651"/>
                  </a:cubicBezTo>
                  <a:cubicBezTo>
                    <a:pt x="449104" y="1018699"/>
                    <a:pt x="451009" y="1017746"/>
                    <a:pt x="452914" y="1016794"/>
                  </a:cubicBezTo>
                  <a:lnTo>
                    <a:pt x="455771" y="991076"/>
                  </a:lnTo>
                  <a:lnTo>
                    <a:pt x="541496" y="181451"/>
                  </a:lnTo>
                  <a:cubicBezTo>
                    <a:pt x="542449" y="182404"/>
                    <a:pt x="576739" y="83344"/>
                    <a:pt x="557689" y="7144"/>
                  </a:cubicBezTo>
                  <a:close/>
                </a:path>
              </a:pathLst>
            </a:custGeom>
            <a:solidFill>
              <a:srgbClr val="243F7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9" name="îšľi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4F2D44C-8D52-41E1-AF2E-F6A6D5606340}"/>
                </a:ext>
              </a:extLst>
            </p:cNvPr>
            <p:cNvSpPr/>
            <p:nvPr/>
          </p:nvSpPr>
          <p:spPr>
            <a:xfrm>
              <a:off x="7612790" y="2663234"/>
              <a:ext cx="47625" cy="38100"/>
            </a:xfrm>
            <a:custGeom>
              <a:avLst/>
              <a:gdLst/>
              <a:ahLst/>
              <a:cxnLst/>
              <a:rect l="0" t="0" r="0" b="0"/>
              <a:pathLst>
                <a:path w="47625" h="38100">
                  <a:moveTo>
                    <a:pt x="7210" y="16148"/>
                  </a:moveTo>
                  <a:cubicBezTo>
                    <a:pt x="8162" y="7576"/>
                    <a:pt x="51977" y="-44"/>
                    <a:pt x="49120" y="19006"/>
                  </a:cubicBezTo>
                  <a:cubicBezTo>
                    <a:pt x="45310" y="42819"/>
                    <a:pt x="5305" y="26626"/>
                    <a:pt x="7210" y="16148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0" name="íşľ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E4444D9-096D-4710-BB58-73A706D04635}"/>
                </a:ext>
              </a:extLst>
            </p:cNvPr>
            <p:cNvSpPr/>
            <p:nvPr/>
          </p:nvSpPr>
          <p:spPr>
            <a:xfrm>
              <a:off x="7610928" y="2621906"/>
              <a:ext cx="47625" cy="47625"/>
            </a:xfrm>
            <a:custGeom>
              <a:avLst/>
              <a:gdLst/>
              <a:ahLst/>
              <a:cxnLst/>
              <a:rect l="0" t="0" r="0" b="0"/>
              <a:pathLst>
                <a:path w="47625" h="47625">
                  <a:moveTo>
                    <a:pt x="37646" y="9851"/>
                  </a:moveTo>
                  <a:cubicBezTo>
                    <a:pt x="52887" y="23186"/>
                    <a:pt x="14786" y="44141"/>
                    <a:pt x="9071" y="41284"/>
                  </a:cubicBezTo>
                  <a:cubicBezTo>
                    <a:pt x="499" y="36522"/>
                    <a:pt x="22406" y="-3484"/>
                    <a:pt x="37646" y="9851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1" name="íś1îď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9792026-9C5C-4982-9049-D323C6021E95}"/>
                </a:ext>
              </a:extLst>
            </p:cNvPr>
            <p:cNvSpPr/>
            <p:nvPr/>
          </p:nvSpPr>
          <p:spPr>
            <a:xfrm>
              <a:off x="6658451" y="2441734"/>
              <a:ext cx="933450" cy="1257300"/>
            </a:xfrm>
            <a:custGeom>
              <a:avLst/>
              <a:gdLst/>
              <a:ahLst/>
              <a:cxnLst/>
              <a:rect l="0" t="0" r="0" b="0"/>
              <a:pathLst>
                <a:path w="933450" h="1257300">
                  <a:moveTo>
                    <a:pt x="354806" y="348139"/>
                  </a:moveTo>
                  <a:cubicBezTo>
                    <a:pt x="451961" y="460534"/>
                    <a:pt x="532924" y="527209"/>
                    <a:pt x="570071" y="554831"/>
                  </a:cubicBezTo>
                  <a:lnTo>
                    <a:pt x="570071" y="553879"/>
                  </a:lnTo>
                  <a:cubicBezTo>
                    <a:pt x="662464" y="589121"/>
                    <a:pt x="716756" y="537686"/>
                    <a:pt x="716756" y="537686"/>
                  </a:cubicBezTo>
                  <a:cubicBezTo>
                    <a:pt x="716756" y="537686"/>
                    <a:pt x="714851" y="512921"/>
                    <a:pt x="714851" y="499586"/>
                  </a:cubicBezTo>
                  <a:cubicBezTo>
                    <a:pt x="730092" y="490061"/>
                    <a:pt x="744379" y="481489"/>
                    <a:pt x="757714" y="472916"/>
                  </a:cubicBezTo>
                  <a:lnTo>
                    <a:pt x="759619" y="475774"/>
                  </a:lnTo>
                  <a:cubicBezTo>
                    <a:pt x="876776" y="636746"/>
                    <a:pt x="960596" y="1095851"/>
                    <a:pt x="917734" y="1170146"/>
                  </a:cubicBezTo>
                  <a:cubicBezTo>
                    <a:pt x="892969" y="1212056"/>
                    <a:pt x="855821" y="1212056"/>
                    <a:pt x="674846" y="1241584"/>
                  </a:cubicBezTo>
                  <a:cubicBezTo>
                    <a:pt x="540544" y="1263491"/>
                    <a:pt x="405289" y="1246346"/>
                    <a:pt x="367189" y="1202531"/>
                  </a:cubicBezTo>
                  <a:cubicBezTo>
                    <a:pt x="329089" y="1158716"/>
                    <a:pt x="336709" y="1110139"/>
                    <a:pt x="353854" y="1003459"/>
                  </a:cubicBezTo>
                  <a:cubicBezTo>
                    <a:pt x="370046" y="897731"/>
                    <a:pt x="359569" y="690086"/>
                    <a:pt x="359569" y="690086"/>
                  </a:cubicBezTo>
                  <a:lnTo>
                    <a:pt x="360521" y="689134"/>
                  </a:lnTo>
                  <a:cubicBezTo>
                    <a:pt x="153829" y="489109"/>
                    <a:pt x="38576" y="143351"/>
                    <a:pt x="7144" y="38576"/>
                  </a:cubicBezTo>
                  <a:cubicBezTo>
                    <a:pt x="14764" y="37624"/>
                    <a:pt x="70961" y="31909"/>
                    <a:pt x="110014" y="10001"/>
                  </a:cubicBezTo>
                  <a:lnTo>
                    <a:pt x="115729" y="7144"/>
                  </a:lnTo>
                  <a:cubicBezTo>
                    <a:pt x="197644" y="150019"/>
                    <a:pt x="281464" y="262414"/>
                    <a:pt x="354806" y="348139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2" name="iśľï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134C751-A2C6-4260-B65D-4FD1070B6FF1}"/>
                </a:ext>
              </a:extLst>
            </p:cNvPr>
            <p:cNvSpPr/>
            <p:nvPr/>
          </p:nvSpPr>
          <p:spPr>
            <a:xfrm>
              <a:off x="7364702" y="4615339"/>
              <a:ext cx="123825" cy="190500"/>
            </a:xfrm>
            <a:custGeom>
              <a:avLst/>
              <a:gdLst/>
              <a:ahLst/>
              <a:cxnLst/>
              <a:rect l="0" t="0" r="0" b="0"/>
              <a:pathLst>
                <a:path w="123825" h="190500">
                  <a:moveTo>
                    <a:pt x="103850" y="10001"/>
                  </a:moveTo>
                  <a:cubicBezTo>
                    <a:pt x="135282" y="20479"/>
                    <a:pt x="108612" y="95726"/>
                    <a:pt x="84800" y="138589"/>
                  </a:cubicBezTo>
                  <a:cubicBezTo>
                    <a:pt x="77179" y="151924"/>
                    <a:pt x="70512" y="162401"/>
                    <a:pt x="65750" y="166211"/>
                  </a:cubicBezTo>
                  <a:cubicBezTo>
                    <a:pt x="54320" y="175736"/>
                    <a:pt x="30507" y="185261"/>
                    <a:pt x="8600" y="186214"/>
                  </a:cubicBezTo>
                  <a:cubicBezTo>
                    <a:pt x="-925" y="177641"/>
                    <a:pt x="39079" y="105251"/>
                    <a:pt x="47652" y="69056"/>
                  </a:cubicBezTo>
                  <a:cubicBezTo>
                    <a:pt x="60035" y="21431"/>
                    <a:pt x="80037" y="14764"/>
                    <a:pt x="80037" y="14764"/>
                  </a:cubicBezTo>
                  <a:lnTo>
                    <a:pt x="80037" y="13811"/>
                  </a:lnTo>
                  <a:cubicBezTo>
                    <a:pt x="87657" y="11906"/>
                    <a:pt x="95277" y="10001"/>
                    <a:pt x="102897" y="7144"/>
                  </a:cubicBezTo>
                  <a:lnTo>
                    <a:pt x="103850" y="10001"/>
                  </a:lnTo>
                  <a:close/>
                </a:path>
              </a:pathLst>
            </a:custGeom>
            <a:solidFill>
              <a:srgbClr val="2B66A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3" name="ïṩḻí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383BA95-E4C6-4EDF-BADA-BAE71E2329D3}"/>
                </a:ext>
              </a:extLst>
            </p:cNvPr>
            <p:cNvSpPr/>
            <p:nvPr/>
          </p:nvSpPr>
          <p:spPr>
            <a:xfrm>
              <a:off x="7325635" y="4622959"/>
              <a:ext cx="123825" cy="180975"/>
            </a:xfrm>
            <a:custGeom>
              <a:avLst/>
              <a:gdLst/>
              <a:ahLst/>
              <a:cxnLst/>
              <a:rect l="0" t="0" r="0" b="0"/>
              <a:pathLst>
                <a:path w="123825" h="180975">
                  <a:moveTo>
                    <a:pt x="120057" y="7144"/>
                  </a:moveTo>
                  <a:lnTo>
                    <a:pt x="120057" y="7144"/>
                  </a:lnTo>
                  <a:cubicBezTo>
                    <a:pt x="120057" y="8096"/>
                    <a:pt x="100055" y="14764"/>
                    <a:pt x="87672" y="62389"/>
                  </a:cubicBezTo>
                  <a:cubicBezTo>
                    <a:pt x="78147" y="98584"/>
                    <a:pt x="39095" y="170974"/>
                    <a:pt x="48620" y="179546"/>
                  </a:cubicBezTo>
                  <a:cubicBezTo>
                    <a:pt x="37189" y="180499"/>
                    <a:pt x="25759" y="178594"/>
                    <a:pt x="17187" y="173831"/>
                  </a:cubicBezTo>
                  <a:cubicBezTo>
                    <a:pt x="-911" y="164306"/>
                    <a:pt x="8614" y="153829"/>
                    <a:pt x="20997" y="130016"/>
                  </a:cubicBezTo>
                  <a:cubicBezTo>
                    <a:pt x="26712" y="119539"/>
                    <a:pt x="33380" y="105251"/>
                    <a:pt x="39095" y="88106"/>
                  </a:cubicBezTo>
                  <a:cubicBezTo>
                    <a:pt x="43857" y="71914"/>
                    <a:pt x="51477" y="8096"/>
                    <a:pt x="51477" y="8096"/>
                  </a:cubicBezTo>
                  <a:lnTo>
                    <a:pt x="51477" y="7144"/>
                  </a:lnTo>
                  <a:cubicBezTo>
                    <a:pt x="67670" y="9049"/>
                    <a:pt x="94339" y="11906"/>
                    <a:pt x="120057" y="714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4" name="ïṡ1ïḍ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E5DC869-C7C9-41D7-8D1B-FFF63B36E50E}"/>
                </a:ext>
              </a:extLst>
            </p:cNvPr>
            <p:cNvSpPr/>
            <p:nvPr/>
          </p:nvSpPr>
          <p:spPr>
            <a:xfrm>
              <a:off x="6990188" y="2397919"/>
              <a:ext cx="390525" cy="609600"/>
            </a:xfrm>
            <a:custGeom>
              <a:avLst/>
              <a:gdLst/>
              <a:ahLst/>
              <a:cxnLst/>
              <a:rect l="0" t="0" r="0" b="0"/>
              <a:pathLst>
                <a:path w="390525" h="609600">
                  <a:moveTo>
                    <a:pt x="245954" y="23336"/>
                  </a:moveTo>
                  <a:cubicBezTo>
                    <a:pt x="254526" y="12859"/>
                    <a:pt x="260241" y="7144"/>
                    <a:pt x="260241" y="7144"/>
                  </a:cubicBezTo>
                  <a:lnTo>
                    <a:pt x="261194" y="7144"/>
                  </a:lnTo>
                  <a:cubicBezTo>
                    <a:pt x="267861" y="23336"/>
                    <a:pt x="278339" y="33814"/>
                    <a:pt x="289769" y="41434"/>
                  </a:cubicBezTo>
                  <a:cubicBezTo>
                    <a:pt x="289769" y="43339"/>
                    <a:pt x="288816" y="45244"/>
                    <a:pt x="288816" y="47149"/>
                  </a:cubicBezTo>
                  <a:cubicBezTo>
                    <a:pt x="279291" y="92869"/>
                    <a:pt x="339299" y="90964"/>
                    <a:pt x="365016" y="93821"/>
                  </a:cubicBezTo>
                  <a:cubicBezTo>
                    <a:pt x="390734" y="97631"/>
                    <a:pt x="401211" y="156686"/>
                    <a:pt x="374541" y="191929"/>
                  </a:cubicBezTo>
                  <a:cubicBezTo>
                    <a:pt x="325964" y="254794"/>
                    <a:pt x="325011" y="293846"/>
                    <a:pt x="325964" y="301466"/>
                  </a:cubicBezTo>
                  <a:cubicBezTo>
                    <a:pt x="345014" y="299561"/>
                    <a:pt x="369779" y="302419"/>
                    <a:pt x="381209" y="324326"/>
                  </a:cubicBezTo>
                  <a:cubicBezTo>
                    <a:pt x="404069" y="367189"/>
                    <a:pt x="364064" y="432911"/>
                    <a:pt x="306914" y="432911"/>
                  </a:cubicBezTo>
                  <a:lnTo>
                    <a:pt x="306914" y="436721"/>
                  </a:lnTo>
                  <a:cubicBezTo>
                    <a:pt x="306914" y="436721"/>
                    <a:pt x="335489" y="574834"/>
                    <a:pt x="385971" y="544354"/>
                  </a:cubicBezTo>
                  <a:cubicBezTo>
                    <a:pt x="385971" y="557689"/>
                    <a:pt x="387876" y="582454"/>
                    <a:pt x="387876" y="582454"/>
                  </a:cubicBezTo>
                  <a:cubicBezTo>
                    <a:pt x="387876" y="582454"/>
                    <a:pt x="333584" y="633889"/>
                    <a:pt x="241191" y="598646"/>
                  </a:cubicBezTo>
                  <a:lnTo>
                    <a:pt x="241191" y="599599"/>
                  </a:lnTo>
                  <a:cubicBezTo>
                    <a:pt x="204044" y="571024"/>
                    <a:pt x="123081" y="505301"/>
                    <a:pt x="25926" y="392906"/>
                  </a:cubicBezTo>
                  <a:cubicBezTo>
                    <a:pt x="-32176" y="307181"/>
                    <a:pt x="63074" y="204311"/>
                    <a:pt x="63074" y="204311"/>
                  </a:cubicBezTo>
                  <a:cubicBezTo>
                    <a:pt x="63074" y="204311"/>
                    <a:pt x="62121" y="156686"/>
                    <a:pt x="71646" y="143351"/>
                  </a:cubicBezTo>
                  <a:cubicBezTo>
                    <a:pt x="81171" y="130016"/>
                    <a:pt x="96411" y="150019"/>
                    <a:pt x="123081" y="152876"/>
                  </a:cubicBezTo>
                  <a:cubicBezTo>
                    <a:pt x="124986" y="152876"/>
                    <a:pt x="128796" y="150971"/>
                    <a:pt x="133559" y="146209"/>
                  </a:cubicBezTo>
                  <a:cubicBezTo>
                    <a:pt x="157371" y="124301"/>
                    <a:pt x="218331" y="54769"/>
                    <a:pt x="245954" y="2333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5" name="îṡḻîḓ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954C8-73A5-4DF6-87BD-AF158BD4C755}"/>
                </a:ext>
              </a:extLst>
            </p:cNvPr>
            <p:cNvSpPr/>
            <p:nvPr/>
          </p:nvSpPr>
          <p:spPr>
            <a:xfrm>
              <a:off x="7236558" y="2263221"/>
              <a:ext cx="371475" cy="685800"/>
            </a:xfrm>
            <a:custGeom>
              <a:avLst/>
              <a:gdLst/>
              <a:ahLst/>
              <a:cxnLst/>
              <a:rect l="0" t="0" r="0" b="0"/>
              <a:pathLst>
                <a:path w="371475" h="685800">
                  <a:moveTo>
                    <a:pt x="289144" y="237092"/>
                  </a:moveTo>
                  <a:cubicBezTo>
                    <a:pt x="265332" y="197087"/>
                    <a:pt x="363439" y="186609"/>
                    <a:pt x="303432" y="130412"/>
                  </a:cubicBezTo>
                  <a:cubicBezTo>
                    <a:pt x="282477" y="110409"/>
                    <a:pt x="260569" y="106599"/>
                    <a:pt x="241519" y="110409"/>
                  </a:cubicBezTo>
                  <a:cubicBezTo>
                    <a:pt x="236757" y="95169"/>
                    <a:pt x="224374" y="77072"/>
                    <a:pt x="202467" y="56117"/>
                  </a:cubicBezTo>
                  <a:cubicBezTo>
                    <a:pt x="169129" y="24684"/>
                    <a:pt x="141507" y="26589"/>
                    <a:pt x="123409" y="38972"/>
                  </a:cubicBezTo>
                  <a:cubicBezTo>
                    <a:pt x="104359" y="5634"/>
                    <a:pt x="49114" y="-18178"/>
                    <a:pt x="18634" y="56117"/>
                  </a:cubicBezTo>
                  <a:cubicBezTo>
                    <a:pt x="3394" y="93264"/>
                    <a:pt x="5299" y="120887"/>
                    <a:pt x="12919" y="141842"/>
                  </a:cubicBezTo>
                  <a:cubicBezTo>
                    <a:pt x="19587" y="158034"/>
                    <a:pt x="30064" y="168512"/>
                    <a:pt x="41494" y="176132"/>
                  </a:cubicBezTo>
                  <a:cubicBezTo>
                    <a:pt x="41494" y="178037"/>
                    <a:pt x="40542" y="179942"/>
                    <a:pt x="40542" y="181847"/>
                  </a:cubicBezTo>
                  <a:cubicBezTo>
                    <a:pt x="31017" y="227567"/>
                    <a:pt x="91024" y="225662"/>
                    <a:pt x="116742" y="228519"/>
                  </a:cubicBezTo>
                  <a:cubicBezTo>
                    <a:pt x="142459" y="232329"/>
                    <a:pt x="152937" y="291384"/>
                    <a:pt x="126267" y="326627"/>
                  </a:cubicBezTo>
                  <a:cubicBezTo>
                    <a:pt x="77689" y="389492"/>
                    <a:pt x="76737" y="428544"/>
                    <a:pt x="77689" y="436164"/>
                  </a:cubicBezTo>
                  <a:cubicBezTo>
                    <a:pt x="96739" y="434259"/>
                    <a:pt x="121504" y="437117"/>
                    <a:pt x="132934" y="459024"/>
                  </a:cubicBezTo>
                  <a:cubicBezTo>
                    <a:pt x="155794" y="501887"/>
                    <a:pt x="115789" y="567609"/>
                    <a:pt x="58639" y="567609"/>
                  </a:cubicBezTo>
                  <a:lnTo>
                    <a:pt x="58639" y="571419"/>
                  </a:lnTo>
                  <a:cubicBezTo>
                    <a:pt x="58639" y="571419"/>
                    <a:pt x="87214" y="709532"/>
                    <a:pt x="137697" y="679052"/>
                  </a:cubicBezTo>
                  <a:cubicBezTo>
                    <a:pt x="152937" y="669527"/>
                    <a:pt x="167224" y="660954"/>
                    <a:pt x="180559" y="652382"/>
                  </a:cubicBezTo>
                  <a:cubicBezTo>
                    <a:pt x="415827" y="498077"/>
                    <a:pt x="355819" y="399017"/>
                    <a:pt x="355819" y="399017"/>
                  </a:cubicBezTo>
                  <a:cubicBezTo>
                    <a:pt x="399634" y="355202"/>
                    <a:pt x="312957" y="277097"/>
                    <a:pt x="289144" y="237092"/>
                  </a:cubicBezTo>
                  <a:close/>
                </a:path>
              </a:pathLst>
            </a:custGeom>
            <a:solidFill>
              <a:srgbClr val="1F4068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6" name="ïŝl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10C6A9A-D01B-453A-8C51-86BC85B4F023}"/>
                </a:ext>
              </a:extLst>
            </p:cNvPr>
            <p:cNvSpPr/>
            <p:nvPr/>
          </p:nvSpPr>
          <p:spPr>
            <a:xfrm>
              <a:off x="7201825" y="4626769"/>
              <a:ext cx="123825" cy="190500"/>
            </a:xfrm>
            <a:custGeom>
              <a:avLst/>
              <a:gdLst/>
              <a:ahLst/>
              <a:cxnLst/>
              <a:rect l="0" t="0" r="0" b="0"/>
              <a:pathLst>
                <a:path w="123825" h="190500">
                  <a:moveTo>
                    <a:pt x="103850" y="9049"/>
                  </a:moveTo>
                  <a:cubicBezTo>
                    <a:pt x="131472" y="18574"/>
                    <a:pt x="113375" y="79534"/>
                    <a:pt x="92420" y="123349"/>
                  </a:cubicBezTo>
                  <a:cubicBezTo>
                    <a:pt x="82895" y="143351"/>
                    <a:pt x="72417" y="159544"/>
                    <a:pt x="65750" y="165259"/>
                  </a:cubicBezTo>
                  <a:cubicBezTo>
                    <a:pt x="54320" y="174784"/>
                    <a:pt x="30507" y="184309"/>
                    <a:pt x="8600" y="185261"/>
                  </a:cubicBezTo>
                  <a:cubicBezTo>
                    <a:pt x="-925" y="176689"/>
                    <a:pt x="39080" y="104299"/>
                    <a:pt x="47652" y="68104"/>
                  </a:cubicBezTo>
                  <a:cubicBezTo>
                    <a:pt x="60035" y="20479"/>
                    <a:pt x="80037" y="13811"/>
                    <a:pt x="80037" y="13811"/>
                  </a:cubicBezTo>
                  <a:lnTo>
                    <a:pt x="80037" y="12859"/>
                  </a:lnTo>
                  <a:cubicBezTo>
                    <a:pt x="87657" y="11906"/>
                    <a:pt x="95277" y="10001"/>
                    <a:pt x="102897" y="7144"/>
                  </a:cubicBezTo>
                  <a:lnTo>
                    <a:pt x="103850" y="9049"/>
                  </a:lnTo>
                  <a:close/>
                </a:path>
              </a:pathLst>
            </a:custGeom>
            <a:solidFill>
              <a:srgbClr val="2B66A0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7" name="íś1ï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B08144-F56C-417E-BBD0-C5D780054FB4}"/>
                </a:ext>
              </a:extLst>
            </p:cNvPr>
            <p:cNvSpPr/>
            <p:nvPr/>
          </p:nvSpPr>
          <p:spPr>
            <a:xfrm>
              <a:off x="7163064" y="4633436"/>
              <a:ext cx="123825" cy="180975"/>
            </a:xfrm>
            <a:custGeom>
              <a:avLst/>
              <a:gdLst/>
              <a:ahLst/>
              <a:cxnLst/>
              <a:rect l="0" t="0" r="0" b="0"/>
              <a:pathLst>
                <a:path w="123825" h="180975">
                  <a:moveTo>
                    <a:pt x="119751" y="7144"/>
                  </a:moveTo>
                  <a:lnTo>
                    <a:pt x="119751" y="7144"/>
                  </a:lnTo>
                  <a:cubicBezTo>
                    <a:pt x="119751" y="8096"/>
                    <a:pt x="99748" y="14764"/>
                    <a:pt x="87366" y="62389"/>
                  </a:cubicBezTo>
                  <a:cubicBezTo>
                    <a:pt x="77841" y="98584"/>
                    <a:pt x="38788" y="170974"/>
                    <a:pt x="48313" y="179546"/>
                  </a:cubicBezTo>
                  <a:cubicBezTo>
                    <a:pt x="47360" y="179546"/>
                    <a:pt x="45455" y="179546"/>
                    <a:pt x="44503" y="179546"/>
                  </a:cubicBezTo>
                  <a:cubicBezTo>
                    <a:pt x="34025" y="179546"/>
                    <a:pt x="24500" y="177641"/>
                    <a:pt x="16880" y="173831"/>
                  </a:cubicBezTo>
                  <a:cubicBezTo>
                    <a:pt x="-4075" y="162401"/>
                    <a:pt x="13070" y="150019"/>
                    <a:pt x="28310" y="114776"/>
                  </a:cubicBezTo>
                  <a:cubicBezTo>
                    <a:pt x="32120" y="107156"/>
                    <a:pt x="34978" y="97631"/>
                    <a:pt x="37835" y="88106"/>
                  </a:cubicBezTo>
                  <a:cubicBezTo>
                    <a:pt x="42598" y="71914"/>
                    <a:pt x="50218" y="8096"/>
                    <a:pt x="50218" y="8096"/>
                  </a:cubicBezTo>
                  <a:lnTo>
                    <a:pt x="50218" y="7144"/>
                  </a:lnTo>
                  <a:cubicBezTo>
                    <a:pt x="67363" y="9049"/>
                    <a:pt x="94033" y="11906"/>
                    <a:pt x="119751" y="7144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8" name="iŝḻ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92715A6-0E5B-4A12-B1BC-65EFC4C25316}"/>
                </a:ext>
              </a:extLst>
            </p:cNvPr>
            <p:cNvSpPr/>
            <p:nvPr/>
          </p:nvSpPr>
          <p:spPr>
            <a:xfrm>
              <a:off x="7073741" y="2238851"/>
              <a:ext cx="161925" cy="304800"/>
            </a:xfrm>
            <a:custGeom>
              <a:avLst/>
              <a:gdLst/>
              <a:ahLst/>
              <a:cxnLst/>
              <a:rect l="0" t="0" r="0" b="0"/>
              <a:pathLst>
                <a:path w="161925" h="304800">
                  <a:moveTo>
                    <a:pt x="93821" y="7144"/>
                  </a:moveTo>
                  <a:lnTo>
                    <a:pt x="162401" y="182404"/>
                  </a:lnTo>
                  <a:cubicBezTo>
                    <a:pt x="134779" y="214789"/>
                    <a:pt x="73819" y="284321"/>
                    <a:pt x="48101" y="305276"/>
                  </a:cubicBezTo>
                  <a:lnTo>
                    <a:pt x="46196" y="301466"/>
                  </a:lnTo>
                  <a:cubicBezTo>
                    <a:pt x="30956" y="229076"/>
                    <a:pt x="13811" y="104299"/>
                    <a:pt x="7144" y="44291"/>
                  </a:cubicBezTo>
                  <a:lnTo>
                    <a:pt x="9049" y="44291"/>
                  </a:lnTo>
                  <a:cubicBezTo>
                    <a:pt x="8096" y="43339"/>
                    <a:pt x="54769" y="45244"/>
                    <a:pt x="93821" y="7144"/>
                  </a:cubicBezTo>
                  <a:lnTo>
                    <a:pt x="93821" y="7144"/>
                  </a:ln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9" name="íşḷîḍ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EEBC69F-C856-4085-B607-802303FBFD53}"/>
                </a:ext>
              </a:extLst>
            </p:cNvPr>
            <p:cNvSpPr/>
            <p:nvPr/>
          </p:nvSpPr>
          <p:spPr>
            <a:xfrm>
              <a:off x="6569868" y="1745499"/>
              <a:ext cx="628650" cy="619125"/>
            </a:xfrm>
            <a:custGeom>
              <a:avLst/>
              <a:gdLst/>
              <a:ahLst/>
              <a:cxnLst/>
              <a:rect l="0" t="0" r="0" b="0"/>
              <a:pathLst>
                <a:path w="628650" h="619125">
                  <a:moveTo>
                    <a:pt x="189071" y="611938"/>
                  </a:moveTo>
                  <a:lnTo>
                    <a:pt x="165259" y="620511"/>
                  </a:lnTo>
                  <a:lnTo>
                    <a:pt x="165259" y="620511"/>
                  </a:lnTo>
                  <a:cubicBezTo>
                    <a:pt x="162401" y="597651"/>
                    <a:pt x="153829" y="557646"/>
                    <a:pt x="146209" y="558598"/>
                  </a:cubicBezTo>
                  <a:lnTo>
                    <a:pt x="143351" y="550978"/>
                  </a:lnTo>
                  <a:lnTo>
                    <a:pt x="113824" y="471921"/>
                  </a:lnTo>
                  <a:cubicBezTo>
                    <a:pt x="115729" y="471921"/>
                    <a:pt x="116681" y="470968"/>
                    <a:pt x="118586" y="470968"/>
                  </a:cubicBezTo>
                  <a:cubicBezTo>
                    <a:pt x="162401" y="455728"/>
                    <a:pt x="186214" y="407151"/>
                    <a:pt x="170021" y="363336"/>
                  </a:cubicBezTo>
                  <a:cubicBezTo>
                    <a:pt x="154781" y="319521"/>
                    <a:pt x="106204" y="295708"/>
                    <a:pt x="62389" y="311901"/>
                  </a:cubicBezTo>
                  <a:cubicBezTo>
                    <a:pt x="60484" y="312853"/>
                    <a:pt x="59531" y="312853"/>
                    <a:pt x="57626" y="313806"/>
                  </a:cubicBezTo>
                  <a:lnTo>
                    <a:pt x="7144" y="170931"/>
                  </a:lnTo>
                  <a:lnTo>
                    <a:pt x="154781" y="119496"/>
                  </a:lnTo>
                  <a:cubicBezTo>
                    <a:pt x="154781" y="119496"/>
                    <a:pt x="154781" y="119496"/>
                    <a:pt x="154781" y="119496"/>
                  </a:cubicBezTo>
                  <a:cubicBezTo>
                    <a:pt x="139541" y="75681"/>
                    <a:pt x="162401" y="27103"/>
                    <a:pt x="207169" y="11863"/>
                  </a:cubicBezTo>
                  <a:cubicBezTo>
                    <a:pt x="250984" y="-3377"/>
                    <a:pt x="299561" y="19483"/>
                    <a:pt x="314801" y="63298"/>
                  </a:cubicBezTo>
                  <a:cubicBezTo>
                    <a:pt x="314801" y="63298"/>
                    <a:pt x="314801" y="63298"/>
                    <a:pt x="314801" y="63298"/>
                  </a:cubicBezTo>
                  <a:lnTo>
                    <a:pt x="465296" y="10911"/>
                  </a:lnTo>
                  <a:lnTo>
                    <a:pt x="513874" y="149976"/>
                  </a:lnTo>
                  <a:cubicBezTo>
                    <a:pt x="514826" y="149976"/>
                    <a:pt x="515779" y="149023"/>
                    <a:pt x="515779" y="149023"/>
                  </a:cubicBezTo>
                  <a:cubicBezTo>
                    <a:pt x="559594" y="133783"/>
                    <a:pt x="608171" y="156643"/>
                    <a:pt x="623411" y="201411"/>
                  </a:cubicBezTo>
                  <a:cubicBezTo>
                    <a:pt x="638651" y="245226"/>
                    <a:pt x="615791" y="293803"/>
                    <a:pt x="571976" y="309043"/>
                  </a:cubicBezTo>
                  <a:cubicBezTo>
                    <a:pt x="571024" y="309043"/>
                    <a:pt x="570071" y="309996"/>
                    <a:pt x="570071" y="309996"/>
                  </a:cubicBezTo>
                  <a:lnTo>
                    <a:pt x="623411" y="462396"/>
                  </a:lnTo>
                  <a:lnTo>
                    <a:pt x="586264" y="474778"/>
                  </a:lnTo>
                  <a:lnTo>
                    <a:pt x="531019" y="492876"/>
                  </a:lnTo>
                  <a:cubicBezTo>
                    <a:pt x="531019" y="492876"/>
                    <a:pt x="498634" y="463348"/>
                    <a:pt x="491014" y="479541"/>
                  </a:cubicBezTo>
                  <a:cubicBezTo>
                    <a:pt x="485299" y="491923"/>
                    <a:pt x="495776" y="500496"/>
                    <a:pt x="501491" y="504306"/>
                  </a:cubicBezTo>
                  <a:lnTo>
                    <a:pt x="501491" y="505258"/>
                  </a:lnTo>
                  <a:lnTo>
                    <a:pt x="452914" y="522403"/>
                  </a:lnTo>
                  <a:cubicBezTo>
                    <a:pt x="437674" y="483351"/>
                    <a:pt x="393859" y="462396"/>
                    <a:pt x="352901" y="476683"/>
                  </a:cubicBezTo>
                  <a:cubicBezTo>
                    <a:pt x="312896" y="490971"/>
                    <a:pt x="290989" y="533833"/>
                    <a:pt x="303371" y="574791"/>
                  </a:cubicBezTo>
                  <a:lnTo>
                    <a:pt x="189071" y="611938"/>
                  </a:lnTo>
                  <a:close/>
                </a:path>
              </a:pathLst>
            </a:custGeom>
            <a:solidFill>
              <a:srgbClr val="F45B5B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0" name="ïṣḻî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FEB874A-178F-4322-BCD7-C91383665F30}"/>
                </a:ext>
              </a:extLst>
            </p:cNvPr>
            <p:cNvSpPr/>
            <p:nvPr/>
          </p:nvSpPr>
          <p:spPr>
            <a:xfrm>
              <a:off x="7053037" y="2209807"/>
              <a:ext cx="114300" cy="76200"/>
            </a:xfrm>
            <a:custGeom>
              <a:avLst/>
              <a:gdLst/>
              <a:ahLst/>
              <a:cxnLst/>
              <a:rect l="0" t="0" r="0" b="0"/>
              <a:pathLst>
                <a:path w="114300" h="76200">
                  <a:moveTo>
                    <a:pt x="104048" y="9518"/>
                  </a:moveTo>
                  <a:lnTo>
                    <a:pt x="114525" y="36189"/>
                  </a:lnTo>
                  <a:lnTo>
                    <a:pt x="113573" y="36189"/>
                  </a:lnTo>
                  <a:cubicBezTo>
                    <a:pt x="75473" y="73336"/>
                    <a:pt x="28800" y="72383"/>
                    <a:pt x="28800" y="72383"/>
                  </a:cubicBezTo>
                  <a:lnTo>
                    <a:pt x="26895" y="72383"/>
                  </a:lnTo>
                  <a:cubicBezTo>
                    <a:pt x="24038" y="51428"/>
                    <a:pt x="23085" y="39046"/>
                    <a:pt x="23085" y="39046"/>
                  </a:cubicBezTo>
                  <a:cubicBezTo>
                    <a:pt x="23085" y="39046"/>
                    <a:pt x="21180" y="38093"/>
                    <a:pt x="19275" y="37141"/>
                  </a:cubicBezTo>
                  <a:cubicBezTo>
                    <a:pt x="13560" y="33331"/>
                    <a:pt x="3083" y="24758"/>
                    <a:pt x="8798" y="12376"/>
                  </a:cubicBezTo>
                  <a:cubicBezTo>
                    <a:pt x="16418" y="-4769"/>
                    <a:pt x="48803" y="25711"/>
                    <a:pt x="48803" y="25711"/>
                  </a:cubicBezTo>
                  <a:lnTo>
                    <a:pt x="104048" y="7614"/>
                  </a:lnTo>
                  <a:lnTo>
                    <a:pt x="104048" y="95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1" name="îṥļïd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C8B100B-D16A-4ABC-A8A7-E4A5EF8BB88A}"/>
                </a:ext>
              </a:extLst>
            </p:cNvPr>
            <p:cNvSpPr/>
            <p:nvPr/>
          </p:nvSpPr>
          <p:spPr>
            <a:xfrm>
              <a:off x="6650831" y="2416969"/>
              <a:ext cx="123825" cy="66675"/>
            </a:xfrm>
            <a:custGeom>
              <a:avLst/>
              <a:gdLst/>
              <a:ahLst/>
              <a:cxnLst/>
              <a:rect l="0" t="0" r="0" b="0"/>
              <a:pathLst>
                <a:path w="123825" h="66675">
                  <a:moveTo>
                    <a:pt x="124301" y="32861"/>
                  </a:moveTo>
                  <a:lnTo>
                    <a:pt x="118586" y="35719"/>
                  </a:lnTo>
                  <a:cubicBezTo>
                    <a:pt x="79534" y="57626"/>
                    <a:pt x="23336" y="63341"/>
                    <a:pt x="15716" y="64294"/>
                  </a:cubicBezTo>
                  <a:cubicBezTo>
                    <a:pt x="10001" y="44291"/>
                    <a:pt x="7144" y="32861"/>
                    <a:pt x="7144" y="32861"/>
                  </a:cubicBezTo>
                  <a:cubicBezTo>
                    <a:pt x="57626" y="31909"/>
                    <a:pt x="100489" y="11906"/>
                    <a:pt x="109061" y="8096"/>
                  </a:cubicBezTo>
                  <a:cubicBezTo>
                    <a:pt x="110014" y="7144"/>
                    <a:pt x="110014" y="7144"/>
                    <a:pt x="110014" y="7144"/>
                  </a:cubicBezTo>
                  <a:cubicBezTo>
                    <a:pt x="114776" y="15716"/>
                    <a:pt x="119539" y="24289"/>
                    <a:pt x="124301" y="32861"/>
                  </a:cubicBezTo>
                  <a:close/>
                </a:path>
              </a:pathLst>
            </a:custGeom>
            <a:solidFill>
              <a:srgbClr val="4875B7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2" name="iS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9BC9A12-5BD0-42C7-B59C-3ACF3E56E8DE}"/>
                </a:ext>
              </a:extLst>
            </p:cNvPr>
            <p:cNvSpPr/>
            <p:nvPr/>
          </p:nvSpPr>
          <p:spPr>
            <a:xfrm>
              <a:off x="6637836" y="2286133"/>
              <a:ext cx="133350" cy="161925"/>
            </a:xfrm>
            <a:custGeom>
              <a:avLst/>
              <a:gdLst/>
              <a:ahLst/>
              <a:cxnLst/>
              <a:rect l="0" t="0" r="0" b="0"/>
              <a:pathLst>
                <a:path w="133350" h="161925">
                  <a:moveTo>
                    <a:pt x="63001" y="68447"/>
                  </a:moveTo>
                  <a:cubicBezTo>
                    <a:pt x="69668" y="30347"/>
                    <a:pt x="74431" y="15107"/>
                    <a:pt x="81098" y="15107"/>
                  </a:cubicBezTo>
                  <a:cubicBezTo>
                    <a:pt x="89671" y="15107"/>
                    <a:pt x="95386" y="57017"/>
                    <a:pt x="97291" y="78925"/>
                  </a:cubicBezTo>
                  <a:lnTo>
                    <a:pt x="97291" y="78925"/>
                  </a:lnTo>
                  <a:lnTo>
                    <a:pt x="121103" y="70352"/>
                  </a:lnTo>
                  <a:cubicBezTo>
                    <a:pt x="135391" y="95117"/>
                    <a:pt x="124913" y="108452"/>
                    <a:pt x="119198" y="120835"/>
                  </a:cubicBezTo>
                  <a:cubicBezTo>
                    <a:pt x="118246" y="123692"/>
                    <a:pt x="119198" y="130360"/>
                    <a:pt x="122056" y="137980"/>
                  </a:cubicBezTo>
                  <a:lnTo>
                    <a:pt x="122056" y="137980"/>
                  </a:lnTo>
                  <a:cubicBezTo>
                    <a:pt x="114436" y="141790"/>
                    <a:pt x="70621" y="162745"/>
                    <a:pt x="20138" y="162745"/>
                  </a:cubicBezTo>
                  <a:lnTo>
                    <a:pt x="20138" y="157982"/>
                  </a:lnTo>
                  <a:cubicBezTo>
                    <a:pt x="8708" y="105595"/>
                    <a:pt x="2993" y="43682"/>
                    <a:pt x="10613" y="35110"/>
                  </a:cubicBezTo>
                  <a:cubicBezTo>
                    <a:pt x="26806" y="17965"/>
                    <a:pt x="30616" y="67495"/>
                    <a:pt x="30616" y="67495"/>
                  </a:cubicBezTo>
                  <a:lnTo>
                    <a:pt x="31568" y="74162"/>
                  </a:lnTo>
                  <a:cubicBezTo>
                    <a:pt x="32521" y="45587"/>
                    <a:pt x="44903" y="10345"/>
                    <a:pt x="55381" y="7487"/>
                  </a:cubicBezTo>
                  <a:cubicBezTo>
                    <a:pt x="61096" y="6535"/>
                    <a:pt x="63001" y="7487"/>
                    <a:pt x="64906" y="11297"/>
                  </a:cubicBezTo>
                  <a:cubicBezTo>
                    <a:pt x="66811" y="17965"/>
                    <a:pt x="63953" y="61780"/>
                    <a:pt x="63001" y="6844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3" name="îsľíḑ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3B18263-576B-4983-A0C7-80C56A7E56E9}"/>
                </a:ext>
              </a:extLst>
            </p:cNvPr>
            <p:cNvSpPr/>
            <p:nvPr/>
          </p:nvSpPr>
          <p:spPr>
            <a:xfrm>
              <a:off x="7097553" y="2631281"/>
              <a:ext cx="123825" cy="123825"/>
            </a:xfrm>
            <a:custGeom>
              <a:avLst/>
              <a:gdLst/>
              <a:ahLst/>
              <a:cxnLst/>
              <a:rect l="0" t="0" r="0" b="0"/>
              <a:pathLst>
                <a:path w="123825" h="123825">
                  <a:moveTo>
                    <a:pt x="121444" y="64294"/>
                  </a:moveTo>
                  <a:cubicBezTo>
                    <a:pt x="121444" y="32861"/>
                    <a:pt x="95726" y="7144"/>
                    <a:pt x="64294" y="7144"/>
                  </a:cubicBezTo>
                  <a:cubicBezTo>
                    <a:pt x="32861" y="7144"/>
                    <a:pt x="7144" y="32861"/>
                    <a:pt x="7144" y="64294"/>
                  </a:cubicBezTo>
                  <a:cubicBezTo>
                    <a:pt x="7144" y="95726"/>
                    <a:pt x="32861" y="121444"/>
                    <a:pt x="64294" y="121444"/>
                  </a:cubicBezTo>
                  <a:cubicBezTo>
                    <a:pt x="95726" y="121444"/>
                    <a:pt x="121444" y="95726"/>
                    <a:pt x="121444" y="64294"/>
                  </a:cubicBezTo>
                  <a:close/>
                </a:path>
              </a:pathLst>
            </a:custGeom>
            <a:solidFill>
              <a:srgbClr val="F4B3C5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4" name="îṣ1î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8AD6AEB-85A0-4879-8F6F-76FF715B0183}"/>
                </a:ext>
              </a:extLst>
            </p:cNvPr>
            <p:cNvSpPr/>
            <p:nvPr/>
          </p:nvSpPr>
          <p:spPr>
            <a:xfrm>
              <a:off x="7141102" y="2545481"/>
              <a:ext cx="47625" cy="47625"/>
            </a:xfrm>
            <a:custGeom>
              <a:avLst/>
              <a:gdLst/>
              <a:ahLst/>
              <a:cxnLst/>
              <a:rect l="0" t="0" r="0" b="0"/>
              <a:pathLst>
                <a:path w="47625" h="47625">
                  <a:moveTo>
                    <a:pt x="36938" y="36746"/>
                  </a:moveTo>
                  <a:cubicBezTo>
                    <a:pt x="29317" y="46271"/>
                    <a:pt x="16935" y="49128"/>
                    <a:pt x="11220" y="43414"/>
                  </a:cubicBezTo>
                  <a:cubicBezTo>
                    <a:pt x="4553" y="37699"/>
                    <a:pt x="6457" y="26269"/>
                    <a:pt x="14078" y="16744"/>
                  </a:cubicBezTo>
                  <a:cubicBezTo>
                    <a:pt x="21697" y="7219"/>
                    <a:pt x="34080" y="4361"/>
                    <a:pt x="39795" y="10076"/>
                  </a:cubicBezTo>
                  <a:cubicBezTo>
                    <a:pt x="46463" y="15791"/>
                    <a:pt x="44557" y="27221"/>
                    <a:pt x="36938" y="36746"/>
                  </a:cubicBezTo>
                  <a:close/>
                </a:path>
              </a:pathLst>
            </a:custGeom>
            <a:solidFill>
              <a:srgbClr val="36373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5" name="ïśľí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688A348-0686-408E-A828-FC69AC7BA8D3}"/>
                </a:ext>
              </a:extLst>
            </p:cNvPr>
            <p:cNvSpPr/>
            <p:nvPr/>
          </p:nvSpPr>
          <p:spPr>
            <a:xfrm>
              <a:off x="7200871" y="2504588"/>
              <a:ext cx="28575" cy="57150"/>
            </a:xfrm>
            <a:custGeom>
              <a:avLst/>
              <a:gdLst/>
              <a:ahLst/>
              <a:cxnLst/>
              <a:rect l="0" t="0" r="0" b="0"/>
              <a:pathLst>
                <a:path w="28575" h="57150">
                  <a:moveTo>
                    <a:pt x="11458" y="8107"/>
                  </a:moveTo>
                  <a:cubicBezTo>
                    <a:pt x="1933" y="11917"/>
                    <a:pt x="9553" y="59542"/>
                    <a:pt x="20983" y="52874"/>
                  </a:cubicBezTo>
                  <a:cubicBezTo>
                    <a:pt x="26698" y="50969"/>
                    <a:pt x="33366" y="-466"/>
                    <a:pt x="11458" y="8107"/>
                  </a:cubicBezTo>
                  <a:close/>
                </a:path>
              </a:pathLst>
            </a:custGeom>
            <a:solidFill>
              <a:srgbClr val="36373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6" name="išl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3654C54-195D-4905-A77B-484010D0B1E8}"/>
                </a:ext>
              </a:extLst>
            </p:cNvPr>
            <p:cNvSpPr/>
            <p:nvPr/>
          </p:nvSpPr>
          <p:spPr>
            <a:xfrm>
              <a:off x="7272813" y="2713725"/>
              <a:ext cx="76200" cy="47625"/>
            </a:xfrm>
            <a:custGeom>
              <a:avLst/>
              <a:gdLst/>
              <a:ahLst/>
              <a:cxnLst/>
              <a:rect l="0" t="0" r="0" b="0"/>
              <a:pathLst>
                <a:path w="76200" h="47625">
                  <a:moveTo>
                    <a:pt x="65246" y="39000"/>
                  </a:moveTo>
                  <a:cubicBezTo>
                    <a:pt x="65246" y="39000"/>
                    <a:pt x="65246" y="38047"/>
                    <a:pt x="64294" y="36142"/>
                  </a:cubicBezTo>
                  <a:cubicBezTo>
                    <a:pt x="63341" y="34237"/>
                    <a:pt x="62389" y="32332"/>
                    <a:pt x="60484" y="30427"/>
                  </a:cubicBezTo>
                  <a:cubicBezTo>
                    <a:pt x="59531" y="29475"/>
                    <a:pt x="58579" y="28522"/>
                    <a:pt x="57626" y="27570"/>
                  </a:cubicBezTo>
                  <a:cubicBezTo>
                    <a:pt x="56674" y="26617"/>
                    <a:pt x="55721" y="25665"/>
                    <a:pt x="53816" y="24712"/>
                  </a:cubicBezTo>
                  <a:cubicBezTo>
                    <a:pt x="52864" y="23760"/>
                    <a:pt x="50959" y="23760"/>
                    <a:pt x="50006" y="22807"/>
                  </a:cubicBezTo>
                  <a:lnTo>
                    <a:pt x="47149" y="21855"/>
                  </a:lnTo>
                  <a:cubicBezTo>
                    <a:pt x="46196" y="21855"/>
                    <a:pt x="45244" y="21855"/>
                    <a:pt x="44291" y="21855"/>
                  </a:cubicBezTo>
                  <a:cubicBezTo>
                    <a:pt x="42386" y="21855"/>
                    <a:pt x="40481" y="21855"/>
                    <a:pt x="38576" y="21855"/>
                  </a:cubicBezTo>
                  <a:cubicBezTo>
                    <a:pt x="36671" y="21855"/>
                    <a:pt x="34766" y="22807"/>
                    <a:pt x="32861" y="22807"/>
                  </a:cubicBezTo>
                  <a:cubicBezTo>
                    <a:pt x="30956" y="22807"/>
                    <a:pt x="29051" y="23760"/>
                    <a:pt x="27146" y="23760"/>
                  </a:cubicBezTo>
                  <a:cubicBezTo>
                    <a:pt x="25241" y="24712"/>
                    <a:pt x="23336" y="24712"/>
                    <a:pt x="22384" y="24712"/>
                  </a:cubicBezTo>
                  <a:cubicBezTo>
                    <a:pt x="19526" y="25665"/>
                    <a:pt x="16669" y="26617"/>
                    <a:pt x="14764" y="26617"/>
                  </a:cubicBezTo>
                  <a:cubicBezTo>
                    <a:pt x="12859" y="27570"/>
                    <a:pt x="11906" y="27570"/>
                    <a:pt x="11906" y="27570"/>
                  </a:cubicBezTo>
                  <a:lnTo>
                    <a:pt x="11906" y="27570"/>
                  </a:lnTo>
                  <a:cubicBezTo>
                    <a:pt x="10001" y="27570"/>
                    <a:pt x="8096" y="26617"/>
                    <a:pt x="7144" y="24712"/>
                  </a:cubicBezTo>
                  <a:cubicBezTo>
                    <a:pt x="7144" y="22807"/>
                    <a:pt x="7144" y="21855"/>
                    <a:pt x="8096" y="20902"/>
                  </a:cubicBezTo>
                  <a:cubicBezTo>
                    <a:pt x="8096" y="20902"/>
                    <a:pt x="9049" y="19950"/>
                    <a:pt x="10954" y="18997"/>
                  </a:cubicBezTo>
                  <a:cubicBezTo>
                    <a:pt x="12859" y="18045"/>
                    <a:pt x="14764" y="16140"/>
                    <a:pt x="18574" y="14235"/>
                  </a:cubicBezTo>
                  <a:cubicBezTo>
                    <a:pt x="22384" y="12330"/>
                    <a:pt x="25241" y="10425"/>
                    <a:pt x="30004" y="9472"/>
                  </a:cubicBezTo>
                  <a:cubicBezTo>
                    <a:pt x="31909" y="8520"/>
                    <a:pt x="34766" y="7567"/>
                    <a:pt x="37624" y="7567"/>
                  </a:cubicBezTo>
                  <a:cubicBezTo>
                    <a:pt x="40481" y="7567"/>
                    <a:pt x="43339" y="6615"/>
                    <a:pt x="46196" y="7567"/>
                  </a:cubicBezTo>
                  <a:cubicBezTo>
                    <a:pt x="49054" y="7567"/>
                    <a:pt x="51911" y="8520"/>
                    <a:pt x="54769" y="9472"/>
                  </a:cubicBezTo>
                  <a:cubicBezTo>
                    <a:pt x="57626" y="10425"/>
                    <a:pt x="60484" y="12330"/>
                    <a:pt x="62389" y="13282"/>
                  </a:cubicBezTo>
                  <a:cubicBezTo>
                    <a:pt x="63341" y="14235"/>
                    <a:pt x="64294" y="15187"/>
                    <a:pt x="65246" y="16140"/>
                  </a:cubicBezTo>
                  <a:cubicBezTo>
                    <a:pt x="66199" y="17092"/>
                    <a:pt x="67151" y="18045"/>
                    <a:pt x="68104" y="18997"/>
                  </a:cubicBezTo>
                  <a:cubicBezTo>
                    <a:pt x="69056" y="20902"/>
                    <a:pt x="70961" y="22807"/>
                    <a:pt x="70961" y="24712"/>
                  </a:cubicBezTo>
                  <a:cubicBezTo>
                    <a:pt x="72866" y="28522"/>
                    <a:pt x="72866" y="32332"/>
                    <a:pt x="72866" y="34237"/>
                  </a:cubicBezTo>
                  <a:cubicBezTo>
                    <a:pt x="72866" y="36142"/>
                    <a:pt x="72866" y="38047"/>
                    <a:pt x="72866" y="38047"/>
                  </a:cubicBezTo>
                  <a:cubicBezTo>
                    <a:pt x="72866" y="39952"/>
                    <a:pt x="71914" y="41857"/>
                    <a:pt x="69056" y="41857"/>
                  </a:cubicBezTo>
                  <a:cubicBezTo>
                    <a:pt x="68104" y="42810"/>
                    <a:pt x="66199" y="41857"/>
                    <a:pt x="65246" y="39000"/>
                  </a:cubicBezTo>
                  <a:close/>
                </a:path>
              </a:pathLst>
            </a:custGeom>
            <a:solidFill>
              <a:srgbClr val="36373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7" name="i$ḷî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565D858-B310-4F44-981B-FA63BCBE5305}"/>
                </a:ext>
              </a:extLst>
            </p:cNvPr>
            <p:cNvSpPr/>
            <p:nvPr/>
          </p:nvSpPr>
          <p:spPr>
            <a:xfrm>
              <a:off x="7012527" y="2627098"/>
              <a:ext cx="161925" cy="76200"/>
            </a:xfrm>
            <a:custGeom>
              <a:avLst/>
              <a:gdLst/>
              <a:ahLst/>
              <a:cxnLst/>
              <a:rect l="0" t="0" r="0" b="0"/>
              <a:pathLst>
                <a:path w="161925" h="76200">
                  <a:moveTo>
                    <a:pt x="15017" y="9422"/>
                  </a:moveTo>
                  <a:cubicBezTo>
                    <a:pt x="15017" y="9422"/>
                    <a:pt x="15017" y="10375"/>
                    <a:pt x="15970" y="11327"/>
                  </a:cubicBezTo>
                  <a:cubicBezTo>
                    <a:pt x="16922" y="12280"/>
                    <a:pt x="16922" y="14185"/>
                    <a:pt x="18827" y="16090"/>
                  </a:cubicBezTo>
                  <a:cubicBezTo>
                    <a:pt x="20732" y="19900"/>
                    <a:pt x="24542" y="24662"/>
                    <a:pt x="29305" y="30377"/>
                  </a:cubicBezTo>
                  <a:cubicBezTo>
                    <a:pt x="32162" y="33235"/>
                    <a:pt x="35020" y="36092"/>
                    <a:pt x="37877" y="38950"/>
                  </a:cubicBezTo>
                  <a:cubicBezTo>
                    <a:pt x="39782" y="39902"/>
                    <a:pt x="40735" y="41807"/>
                    <a:pt x="42640" y="42760"/>
                  </a:cubicBezTo>
                  <a:cubicBezTo>
                    <a:pt x="44545" y="43712"/>
                    <a:pt x="46450" y="45617"/>
                    <a:pt x="48355" y="46570"/>
                  </a:cubicBezTo>
                  <a:cubicBezTo>
                    <a:pt x="52165" y="49427"/>
                    <a:pt x="55975" y="51332"/>
                    <a:pt x="60737" y="53237"/>
                  </a:cubicBezTo>
                  <a:lnTo>
                    <a:pt x="67405" y="56095"/>
                  </a:lnTo>
                  <a:lnTo>
                    <a:pt x="74072" y="58000"/>
                  </a:lnTo>
                  <a:cubicBezTo>
                    <a:pt x="75977" y="58952"/>
                    <a:pt x="78835" y="58952"/>
                    <a:pt x="81692" y="59905"/>
                  </a:cubicBezTo>
                  <a:lnTo>
                    <a:pt x="85502" y="60857"/>
                  </a:lnTo>
                  <a:lnTo>
                    <a:pt x="86455" y="60857"/>
                  </a:lnTo>
                  <a:cubicBezTo>
                    <a:pt x="85502" y="60857"/>
                    <a:pt x="86455" y="60857"/>
                    <a:pt x="86455" y="60857"/>
                  </a:cubicBezTo>
                  <a:lnTo>
                    <a:pt x="88360" y="60857"/>
                  </a:lnTo>
                  <a:cubicBezTo>
                    <a:pt x="93122" y="60857"/>
                    <a:pt x="98837" y="62762"/>
                    <a:pt x="103600" y="62762"/>
                  </a:cubicBezTo>
                  <a:cubicBezTo>
                    <a:pt x="108362" y="62762"/>
                    <a:pt x="112172" y="62762"/>
                    <a:pt x="115982" y="61810"/>
                  </a:cubicBezTo>
                  <a:cubicBezTo>
                    <a:pt x="119792" y="60857"/>
                    <a:pt x="124555" y="60857"/>
                    <a:pt x="127412" y="59905"/>
                  </a:cubicBezTo>
                  <a:cubicBezTo>
                    <a:pt x="131222" y="58952"/>
                    <a:pt x="134080" y="58000"/>
                    <a:pt x="136937" y="56095"/>
                  </a:cubicBezTo>
                  <a:cubicBezTo>
                    <a:pt x="139795" y="55142"/>
                    <a:pt x="141700" y="53237"/>
                    <a:pt x="143605" y="52285"/>
                  </a:cubicBezTo>
                  <a:cubicBezTo>
                    <a:pt x="145510" y="51332"/>
                    <a:pt x="146462" y="50380"/>
                    <a:pt x="147415" y="49427"/>
                  </a:cubicBezTo>
                  <a:cubicBezTo>
                    <a:pt x="148367" y="48475"/>
                    <a:pt x="148367" y="48475"/>
                    <a:pt x="148367" y="48475"/>
                  </a:cubicBezTo>
                  <a:lnTo>
                    <a:pt x="148367" y="48475"/>
                  </a:lnTo>
                  <a:cubicBezTo>
                    <a:pt x="150272" y="47522"/>
                    <a:pt x="152177" y="47522"/>
                    <a:pt x="154082" y="49427"/>
                  </a:cubicBezTo>
                  <a:cubicBezTo>
                    <a:pt x="155035" y="50380"/>
                    <a:pt x="155035" y="52285"/>
                    <a:pt x="154082" y="54190"/>
                  </a:cubicBezTo>
                  <a:cubicBezTo>
                    <a:pt x="154082" y="54190"/>
                    <a:pt x="153130" y="55142"/>
                    <a:pt x="152177" y="56095"/>
                  </a:cubicBezTo>
                  <a:cubicBezTo>
                    <a:pt x="151225" y="57047"/>
                    <a:pt x="150272" y="58952"/>
                    <a:pt x="148367" y="59905"/>
                  </a:cubicBezTo>
                  <a:cubicBezTo>
                    <a:pt x="146462" y="61810"/>
                    <a:pt x="144557" y="63715"/>
                    <a:pt x="140747" y="65620"/>
                  </a:cubicBezTo>
                  <a:cubicBezTo>
                    <a:pt x="137890" y="67525"/>
                    <a:pt x="134080" y="69430"/>
                    <a:pt x="130270" y="71335"/>
                  </a:cubicBezTo>
                  <a:cubicBezTo>
                    <a:pt x="126460" y="73240"/>
                    <a:pt x="121697" y="74192"/>
                    <a:pt x="116935" y="75145"/>
                  </a:cubicBezTo>
                  <a:cubicBezTo>
                    <a:pt x="112172" y="76097"/>
                    <a:pt x="106457" y="76097"/>
                    <a:pt x="101695" y="77050"/>
                  </a:cubicBezTo>
                  <a:cubicBezTo>
                    <a:pt x="95980" y="77050"/>
                    <a:pt x="91217" y="76097"/>
                    <a:pt x="86455" y="76097"/>
                  </a:cubicBezTo>
                  <a:lnTo>
                    <a:pt x="84550" y="76097"/>
                  </a:lnTo>
                  <a:cubicBezTo>
                    <a:pt x="83597" y="76097"/>
                    <a:pt x="84550" y="76097"/>
                    <a:pt x="82645" y="76097"/>
                  </a:cubicBezTo>
                  <a:lnTo>
                    <a:pt x="81692" y="76097"/>
                  </a:lnTo>
                  <a:lnTo>
                    <a:pt x="77882" y="75145"/>
                  </a:lnTo>
                  <a:cubicBezTo>
                    <a:pt x="75025" y="74192"/>
                    <a:pt x="72167" y="74192"/>
                    <a:pt x="69310" y="73240"/>
                  </a:cubicBezTo>
                  <a:lnTo>
                    <a:pt x="61690" y="70382"/>
                  </a:lnTo>
                  <a:cubicBezTo>
                    <a:pt x="58832" y="69430"/>
                    <a:pt x="56927" y="68477"/>
                    <a:pt x="54070" y="66572"/>
                  </a:cubicBezTo>
                  <a:cubicBezTo>
                    <a:pt x="49307" y="63715"/>
                    <a:pt x="44545" y="61810"/>
                    <a:pt x="39782" y="58000"/>
                  </a:cubicBezTo>
                  <a:cubicBezTo>
                    <a:pt x="35020" y="55142"/>
                    <a:pt x="31210" y="51332"/>
                    <a:pt x="28352" y="48475"/>
                  </a:cubicBezTo>
                  <a:cubicBezTo>
                    <a:pt x="24542" y="44665"/>
                    <a:pt x="21685" y="41807"/>
                    <a:pt x="19780" y="37997"/>
                  </a:cubicBezTo>
                  <a:cubicBezTo>
                    <a:pt x="15017" y="31330"/>
                    <a:pt x="12160" y="24662"/>
                    <a:pt x="10255" y="19900"/>
                  </a:cubicBezTo>
                  <a:cubicBezTo>
                    <a:pt x="9302" y="17995"/>
                    <a:pt x="8350" y="16090"/>
                    <a:pt x="8350" y="14185"/>
                  </a:cubicBezTo>
                  <a:cubicBezTo>
                    <a:pt x="8350" y="13232"/>
                    <a:pt x="7397" y="12280"/>
                    <a:pt x="7397" y="12280"/>
                  </a:cubicBezTo>
                  <a:cubicBezTo>
                    <a:pt x="6445" y="10375"/>
                    <a:pt x="8350" y="8470"/>
                    <a:pt x="10255" y="7517"/>
                  </a:cubicBezTo>
                  <a:cubicBezTo>
                    <a:pt x="12160" y="6565"/>
                    <a:pt x="14065" y="7517"/>
                    <a:pt x="15017" y="9422"/>
                  </a:cubicBezTo>
                  <a:lnTo>
                    <a:pt x="15017" y="9422"/>
                  </a:lnTo>
                  <a:close/>
                </a:path>
              </a:pathLst>
            </a:custGeom>
            <a:solidFill>
              <a:srgbClr val="36373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8" name="íṡḻïď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BB62395-8C37-479C-B43D-156573463CBB}"/>
                </a:ext>
              </a:extLst>
            </p:cNvPr>
            <p:cNvSpPr/>
            <p:nvPr/>
          </p:nvSpPr>
          <p:spPr>
            <a:xfrm>
              <a:off x="7064177" y="3582081"/>
              <a:ext cx="28575" cy="38100"/>
            </a:xfrm>
            <a:custGeom>
              <a:avLst/>
              <a:gdLst/>
              <a:ahLst/>
              <a:cxnLst/>
              <a:rect l="0" t="0" r="0" b="0"/>
              <a:pathLst>
                <a:path w="28575" h="38100">
                  <a:moveTo>
                    <a:pt x="21470" y="20274"/>
                  </a:moveTo>
                  <a:cubicBezTo>
                    <a:pt x="21470" y="18369"/>
                    <a:pt x="21470" y="17416"/>
                    <a:pt x="21470" y="15511"/>
                  </a:cubicBezTo>
                  <a:cubicBezTo>
                    <a:pt x="21470" y="12654"/>
                    <a:pt x="20517" y="8844"/>
                    <a:pt x="17660" y="7891"/>
                  </a:cubicBezTo>
                  <a:cubicBezTo>
                    <a:pt x="14803" y="5986"/>
                    <a:pt x="11945" y="7891"/>
                    <a:pt x="10040" y="11701"/>
                  </a:cubicBezTo>
                  <a:cubicBezTo>
                    <a:pt x="7182" y="16464"/>
                    <a:pt x="6230" y="24084"/>
                    <a:pt x="8135" y="29799"/>
                  </a:cubicBezTo>
                  <a:cubicBezTo>
                    <a:pt x="10992" y="38371"/>
                    <a:pt x="21470" y="37419"/>
                    <a:pt x="22422" y="28846"/>
                  </a:cubicBezTo>
                  <a:cubicBezTo>
                    <a:pt x="22422" y="26941"/>
                    <a:pt x="22422" y="25036"/>
                    <a:pt x="22422" y="23131"/>
                  </a:cubicBezTo>
                  <a:cubicBezTo>
                    <a:pt x="22422" y="21226"/>
                    <a:pt x="22422" y="20274"/>
                    <a:pt x="21470" y="20274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9" name="íśḻi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26E6823-6A04-4601-A3F5-FDCB1A941BC2}"/>
                </a:ext>
              </a:extLst>
            </p:cNvPr>
            <p:cNvSpPr/>
            <p:nvPr/>
          </p:nvSpPr>
          <p:spPr>
            <a:xfrm>
              <a:off x="7060032" y="3549671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7995" y="8869"/>
                  </a:moveTo>
                  <a:cubicBezTo>
                    <a:pt x="16090" y="6012"/>
                    <a:pt x="10375" y="6964"/>
                    <a:pt x="9423" y="9822"/>
                  </a:cubicBezTo>
                  <a:cubicBezTo>
                    <a:pt x="7517" y="15537"/>
                    <a:pt x="6565" y="21252"/>
                    <a:pt x="7517" y="26967"/>
                  </a:cubicBezTo>
                  <a:cubicBezTo>
                    <a:pt x="8470" y="34587"/>
                    <a:pt x="20852" y="33634"/>
                    <a:pt x="19900" y="25062"/>
                  </a:cubicBezTo>
                  <a:cubicBezTo>
                    <a:pt x="19900" y="22204"/>
                    <a:pt x="19900" y="19347"/>
                    <a:pt x="19900" y="17442"/>
                  </a:cubicBezTo>
                  <a:cubicBezTo>
                    <a:pt x="20852" y="14584"/>
                    <a:pt x="19900" y="11727"/>
                    <a:pt x="17995" y="886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0" name="íşlî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D3F36E2-6D12-4D54-B864-1FE305412DE9}"/>
                </a:ext>
              </a:extLst>
            </p:cNvPr>
            <p:cNvSpPr/>
            <p:nvPr/>
          </p:nvSpPr>
          <p:spPr>
            <a:xfrm>
              <a:off x="7044213" y="3577562"/>
              <a:ext cx="19050" cy="28575"/>
            </a:xfrm>
            <a:custGeom>
              <a:avLst/>
              <a:gdLst/>
              <a:ahLst/>
              <a:cxnLst/>
              <a:rect l="0" t="0" r="0" b="0"/>
              <a:pathLst>
                <a:path w="19050" h="28575">
                  <a:moveTo>
                    <a:pt x="18574" y="8601"/>
                  </a:moveTo>
                  <a:cubicBezTo>
                    <a:pt x="16669" y="5743"/>
                    <a:pt x="11906" y="7648"/>
                    <a:pt x="10001" y="9553"/>
                  </a:cubicBezTo>
                  <a:cubicBezTo>
                    <a:pt x="8096" y="14316"/>
                    <a:pt x="7144" y="19078"/>
                    <a:pt x="7144" y="22888"/>
                  </a:cubicBezTo>
                  <a:cubicBezTo>
                    <a:pt x="8096" y="29556"/>
                    <a:pt x="20479" y="27651"/>
                    <a:pt x="19526" y="20983"/>
                  </a:cubicBezTo>
                  <a:cubicBezTo>
                    <a:pt x="19526" y="19078"/>
                    <a:pt x="19526" y="17173"/>
                    <a:pt x="20479" y="14316"/>
                  </a:cubicBezTo>
                  <a:cubicBezTo>
                    <a:pt x="21431" y="13363"/>
                    <a:pt x="20479" y="11458"/>
                    <a:pt x="18574" y="8601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1" name="ïŝ1ïḑ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C50138F-EA41-4F54-AB3B-5D42FC832F32}"/>
                </a:ext>
              </a:extLst>
            </p:cNvPr>
            <p:cNvSpPr/>
            <p:nvPr/>
          </p:nvSpPr>
          <p:spPr>
            <a:xfrm>
              <a:off x="7449940" y="4218351"/>
              <a:ext cx="28575" cy="38100"/>
            </a:xfrm>
            <a:custGeom>
              <a:avLst/>
              <a:gdLst/>
              <a:ahLst/>
              <a:cxnLst/>
              <a:rect l="0" t="0" r="0" b="0"/>
              <a:pathLst>
                <a:path w="28575" h="38100">
                  <a:moveTo>
                    <a:pt x="21470" y="20274"/>
                  </a:moveTo>
                  <a:cubicBezTo>
                    <a:pt x="21470" y="18368"/>
                    <a:pt x="21470" y="17416"/>
                    <a:pt x="21470" y="15511"/>
                  </a:cubicBezTo>
                  <a:cubicBezTo>
                    <a:pt x="21470" y="12654"/>
                    <a:pt x="20517" y="8843"/>
                    <a:pt x="17660" y="7891"/>
                  </a:cubicBezTo>
                  <a:cubicBezTo>
                    <a:pt x="14803" y="5986"/>
                    <a:pt x="11945" y="7891"/>
                    <a:pt x="10040" y="11701"/>
                  </a:cubicBezTo>
                  <a:cubicBezTo>
                    <a:pt x="7182" y="16464"/>
                    <a:pt x="6230" y="24083"/>
                    <a:pt x="8135" y="29799"/>
                  </a:cubicBezTo>
                  <a:cubicBezTo>
                    <a:pt x="10992" y="38371"/>
                    <a:pt x="21470" y="37418"/>
                    <a:pt x="22422" y="28846"/>
                  </a:cubicBezTo>
                  <a:cubicBezTo>
                    <a:pt x="22422" y="26941"/>
                    <a:pt x="22422" y="25036"/>
                    <a:pt x="22422" y="23131"/>
                  </a:cubicBezTo>
                  <a:cubicBezTo>
                    <a:pt x="21470" y="22179"/>
                    <a:pt x="21470" y="21226"/>
                    <a:pt x="21470" y="20274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2" name="îSḻï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73A81F1-2C2C-4435-A5F7-30CD12E1F13C}"/>
                </a:ext>
              </a:extLst>
            </p:cNvPr>
            <p:cNvSpPr/>
            <p:nvPr/>
          </p:nvSpPr>
          <p:spPr>
            <a:xfrm>
              <a:off x="7469607" y="4199276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7995" y="8869"/>
                  </a:moveTo>
                  <a:cubicBezTo>
                    <a:pt x="16090" y="6012"/>
                    <a:pt x="10375" y="6964"/>
                    <a:pt x="9423" y="9822"/>
                  </a:cubicBezTo>
                  <a:cubicBezTo>
                    <a:pt x="7517" y="15537"/>
                    <a:pt x="6565" y="21252"/>
                    <a:pt x="7517" y="26967"/>
                  </a:cubicBezTo>
                  <a:cubicBezTo>
                    <a:pt x="8470" y="34587"/>
                    <a:pt x="20852" y="33634"/>
                    <a:pt x="19900" y="25062"/>
                  </a:cubicBezTo>
                  <a:cubicBezTo>
                    <a:pt x="19900" y="22204"/>
                    <a:pt x="19900" y="19347"/>
                    <a:pt x="19900" y="17442"/>
                  </a:cubicBezTo>
                  <a:cubicBezTo>
                    <a:pt x="19900" y="13631"/>
                    <a:pt x="18948" y="11727"/>
                    <a:pt x="17995" y="8869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3" name="iSḷï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7C4095E8-7D24-4E49-891A-547310AC2141}"/>
                </a:ext>
              </a:extLst>
            </p:cNvPr>
            <p:cNvSpPr/>
            <p:nvPr/>
          </p:nvSpPr>
          <p:spPr>
            <a:xfrm>
              <a:off x="7462361" y="4247169"/>
              <a:ext cx="19050" cy="28575"/>
            </a:xfrm>
            <a:custGeom>
              <a:avLst/>
              <a:gdLst/>
              <a:ahLst/>
              <a:cxnLst/>
              <a:rect l="0" t="0" r="0" b="0"/>
              <a:pathLst>
                <a:path w="19050" h="28575">
                  <a:moveTo>
                    <a:pt x="18574" y="8601"/>
                  </a:moveTo>
                  <a:cubicBezTo>
                    <a:pt x="16669" y="5743"/>
                    <a:pt x="11906" y="7649"/>
                    <a:pt x="10001" y="9553"/>
                  </a:cubicBezTo>
                  <a:cubicBezTo>
                    <a:pt x="8096" y="14316"/>
                    <a:pt x="7144" y="19078"/>
                    <a:pt x="7144" y="22888"/>
                  </a:cubicBezTo>
                  <a:cubicBezTo>
                    <a:pt x="8096" y="29556"/>
                    <a:pt x="20479" y="27651"/>
                    <a:pt x="19526" y="20983"/>
                  </a:cubicBezTo>
                  <a:cubicBezTo>
                    <a:pt x="19526" y="19078"/>
                    <a:pt x="19526" y="17174"/>
                    <a:pt x="20479" y="14316"/>
                  </a:cubicBezTo>
                  <a:cubicBezTo>
                    <a:pt x="21431" y="13363"/>
                    <a:pt x="20479" y="11458"/>
                    <a:pt x="18574" y="8601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4" name="ïşľidé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BBF73C11-67BB-48F4-8CF0-CCAC8FD15A82}"/>
                </a:ext>
              </a:extLst>
            </p:cNvPr>
            <p:cNvSpPr/>
            <p:nvPr/>
          </p:nvSpPr>
          <p:spPr>
            <a:xfrm>
              <a:off x="7404837" y="2935850"/>
              <a:ext cx="19050" cy="38100"/>
            </a:xfrm>
            <a:custGeom>
              <a:avLst/>
              <a:gdLst/>
              <a:ahLst/>
              <a:cxnLst/>
              <a:rect l="0" t="0" r="0" b="0"/>
              <a:pathLst>
                <a:path w="19050" h="38100">
                  <a:moveTo>
                    <a:pt x="15137" y="8327"/>
                  </a:moveTo>
                  <a:cubicBezTo>
                    <a:pt x="12280" y="5470"/>
                    <a:pt x="7517" y="8327"/>
                    <a:pt x="7517" y="11185"/>
                  </a:cubicBezTo>
                  <a:cubicBezTo>
                    <a:pt x="6565" y="16900"/>
                    <a:pt x="7517" y="22615"/>
                    <a:pt x="9422" y="28330"/>
                  </a:cubicBezTo>
                  <a:cubicBezTo>
                    <a:pt x="12280" y="35950"/>
                    <a:pt x="23710" y="31187"/>
                    <a:pt x="20852" y="24520"/>
                  </a:cubicBezTo>
                  <a:cubicBezTo>
                    <a:pt x="19900" y="21662"/>
                    <a:pt x="19900" y="18805"/>
                    <a:pt x="19900" y="16900"/>
                  </a:cubicBezTo>
                  <a:cubicBezTo>
                    <a:pt x="18947" y="12137"/>
                    <a:pt x="17042" y="10232"/>
                    <a:pt x="15137" y="8327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5" name="ïs1îḋ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42BB48D-D156-4DCE-83E9-89AD77594EF2}"/>
                </a:ext>
              </a:extLst>
            </p:cNvPr>
            <p:cNvSpPr/>
            <p:nvPr/>
          </p:nvSpPr>
          <p:spPr>
            <a:xfrm>
              <a:off x="7415688" y="2967327"/>
              <a:ext cx="28575" cy="28575"/>
            </a:xfrm>
            <a:custGeom>
              <a:avLst/>
              <a:gdLst/>
              <a:ahLst/>
              <a:cxnLst/>
              <a:rect l="0" t="0" r="0" b="0"/>
              <a:pathLst>
                <a:path w="28575" h="28575">
                  <a:moveTo>
                    <a:pt x="13811" y="7331"/>
                  </a:moveTo>
                  <a:cubicBezTo>
                    <a:pt x="10954" y="6378"/>
                    <a:pt x="7144" y="9236"/>
                    <a:pt x="7144" y="12093"/>
                  </a:cubicBezTo>
                  <a:cubicBezTo>
                    <a:pt x="7144" y="16856"/>
                    <a:pt x="9049" y="21618"/>
                    <a:pt x="10954" y="25428"/>
                  </a:cubicBezTo>
                  <a:cubicBezTo>
                    <a:pt x="14764" y="31143"/>
                    <a:pt x="24289" y="23523"/>
                    <a:pt x="21431" y="17808"/>
                  </a:cubicBezTo>
                  <a:cubicBezTo>
                    <a:pt x="20479" y="15903"/>
                    <a:pt x="19526" y="13998"/>
                    <a:pt x="18574" y="12093"/>
                  </a:cubicBezTo>
                  <a:cubicBezTo>
                    <a:pt x="17621" y="9236"/>
                    <a:pt x="16669" y="8283"/>
                    <a:pt x="13811" y="7331"/>
                  </a:cubicBezTo>
                  <a:close/>
                </a:path>
              </a:pathLst>
            </a:custGeom>
            <a:solidFill>
              <a:srgbClr val="650E81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6" name="íṩ1ïḓe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6C330A89-4CC4-4B26-80E0-156D8FE54C08}"/>
                </a:ext>
              </a:extLst>
            </p:cNvPr>
            <p:cNvSpPr/>
            <p:nvPr/>
          </p:nvSpPr>
          <p:spPr>
            <a:xfrm>
              <a:off x="6648926" y="2440408"/>
              <a:ext cx="428625" cy="742950"/>
            </a:xfrm>
            <a:custGeom>
              <a:avLst/>
              <a:gdLst/>
              <a:ahLst/>
              <a:cxnLst/>
              <a:rect l="0" t="0" r="0" b="0"/>
              <a:pathLst>
                <a:path w="428625" h="742950">
                  <a:moveTo>
                    <a:pt x="12859" y="9422"/>
                  </a:moveTo>
                  <a:cubicBezTo>
                    <a:pt x="12859" y="9422"/>
                    <a:pt x="16669" y="21805"/>
                    <a:pt x="24289" y="43712"/>
                  </a:cubicBezTo>
                  <a:cubicBezTo>
                    <a:pt x="31909" y="65620"/>
                    <a:pt x="42386" y="97052"/>
                    <a:pt x="56674" y="134200"/>
                  </a:cubicBezTo>
                  <a:cubicBezTo>
                    <a:pt x="70009" y="171347"/>
                    <a:pt x="88106" y="214210"/>
                    <a:pt x="108109" y="259930"/>
                  </a:cubicBezTo>
                  <a:cubicBezTo>
                    <a:pt x="117634" y="282790"/>
                    <a:pt x="128111" y="305650"/>
                    <a:pt x="139541" y="329462"/>
                  </a:cubicBezTo>
                  <a:cubicBezTo>
                    <a:pt x="150971" y="353275"/>
                    <a:pt x="162401" y="376135"/>
                    <a:pt x="174784" y="399947"/>
                  </a:cubicBezTo>
                  <a:cubicBezTo>
                    <a:pt x="187166" y="423760"/>
                    <a:pt x="199549" y="446620"/>
                    <a:pt x="212884" y="469480"/>
                  </a:cubicBezTo>
                  <a:cubicBezTo>
                    <a:pt x="226219" y="492340"/>
                    <a:pt x="239554" y="513295"/>
                    <a:pt x="252889" y="534250"/>
                  </a:cubicBezTo>
                  <a:cubicBezTo>
                    <a:pt x="267176" y="555205"/>
                    <a:pt x="280511" y="574255"/>
                    <a:pt x="293846" y="592352"/>
                  </a:cubicBezTo>
                  <a:cubicBezTo>
                    <a:pt x="307181" y="610450"/>
                    <a:pt x="320516" y="627595"/>
                    <a:pt x="333851" y="642835"/>
                  </a:cubicBezTo>
                  <a:cubicBezTo>
                    <a:pt x="340519" y="650455"/>
                    <a:pt x="346234" y="657122"/>
                    <a:pt x="352901" y="663790"/>
                  </a:cubicBezTo>
                  <a:cubicBezTo>
                    <a:pt x="358616" y="670458"/>
                    <a:pt x="365284" y="676172"/>
                    <a:pt x="370046" y="682840"/>
                  </a:cubicBezTo>
                  <a:cubicBezTo>
                    <a:pt x="380524" y="694270"/>
                    <a:pt x="391954" y="703795"/>
                    <a:pt x="399574" y="712367"/>
                  </a:cubicBezTo>
                  <a:cubicBezTo>
                    <a:pt x="416719" y="727608"/>
                    <a:pt x="427196" y="736180"/>
                    <a:pt x="427196" y="736180"/>
                  </a:cubicBezTo>
                  <a:lnTo>
                    <a:pt x="427196" y="736180"/>
                  </a:lnTo>
                  <a:cubicBezTo>
                    <a:pt x="428149" y="737133"/>
                    <a:pt x="428149" y="739037"/>
                    <a:pt x="427196" y="739990"/>
                  </a:cubicBezTo>
                  <a:cubicBezTo>
                    <a:pt x="426244" y="740942"/>
                    <a:pt x="425291" y="740942"/>
                    <a:pt x="424339" y="739990"/>
                  </a:cubicBezTo>
                  <a:cubicBezTo>
                    <a:pt x="424339" y="739990"/>
                    <a:pt x="421481" y="738085"/>
                    <a:pt x="416719" y="734275"/>
                  </a:cubicBezTo>
                  <a:cubicBezTo>
                    <a:pt x="411956" y="730465"/>
                    <a:pt x="404336" y="724750"/>
                    <a:pt x="394811" y="718083"/>
                  </a:cubicBezTo>
                  <a:cubicBezTo>
                    <a:pt x="386239" y="710462"/>
                    <a:pt x="374809" y="701890"/>
                    <a:pt x="363379" y="690460"/>
                  </a:cubicBezTo>
                  <a:cubicBezTo>
                    <a:pt x="357664" y="684745"/>
                    <a:pt x="350996" y="679030"/>
                    <a:pt x="344329" y="672362"/>
                  </a:cubicBezTo>
                  <a:cubicBezTo>
                    <a:pt x="337661" y="665695"/>
                    <a:pt x="330994" y="659027"/>
                    <a:pt x="324326" y="651408"/>
                  </a:cubicBezTo>
                  <a:cubicBezTo>
                    <a:pt x="310991" y="636167"/>
                    <a:pt x="296704" y="619975"/>
                    <a:pt x="282416" y="601877"/>
                  </a:cubicBezTo>
                  <a:cubicBezTo>
                    <a:pt x="268129" y="583780"/>
                    <a:pt x="252889" y="564730"/>
                    <a:pt x="239554" y="543775"/>
                  </a:cubicBezTo>
                  <a:cubicBezTo>
                    <a:pt x="225266" y="522820"/>
                    <a:pt x="210979" y="500912"/>
                    <a:pt x="197644" y="479005"/>
                  </a:cubicBezTo>
                  <a:cubicBezTo>
                    <a:pt x="184309" y="456145"/>
                    <a:pt x="170974" y="433285"/>
                    <a:pt x="158591" y="409472"/>
                  </a:cubicBezTo>
                  <a:cubicBezTo>
                    <a:pt x="146209" y="385660"/>
                    <a:pt x="133826" y="361847"/>
                    <a:pt x="123349" y="338035"/>
                  </a:cubicBezTo>
                  <a:cubicBezTo>
                    <a:pt x="111919" y="314222"/>
                    <a:pt x="101441" y="290410"/>
                    <a:pt x="91916" y="267550"/>
                  </a:cubicBezTo>
                  <a:cubicBezTo>
                    <a:pt x="82391" y="244690"/>
                    <a:pt x="72866" y="221830"/>
                    <a:pt x="65246" y="199922"/>
                  </a:cubicBezTo>
                  <a:cubicBezTo>
                    <a:pt x="57626" y="178015"/>
                    <a:pt x="50006" y="158012"/>
                    <a:pt x="43339" y="138962"/>
                  </a:cubicBezTo>
                  <a:cubicBezTo>
                    <a:pt x="30004" y="100862"/>
                    <a:pt x="21431" y="68477"/>
                    <a:pt x="15716" y="46570"/>
                  </a:cubicBezTo>
                  <a:cubicBezTo>
                    <a:pt x="10001" y="23710"/>
                    <a:pt x="7144" y="11327"/>
                    <a:pt x="7144" y="11327"/>
                  </a:cubicBezTo>
                  <a:cubicBezTo>
                    <a:pt x="7144" y="9422"/>
                    <a:pt x="8096" y="7517"/>
                    <a:pt x="10001" y="7517"/>
                  </a:cubicBezTo>
                  <a:cubicBezTo>
                    <a:pt x="10001" y="6565"/>
                    <a:pt x="11906" y="7517"/>
                    <a:pt x="12859" y="9422"/>
                  </a:cubicBezTo>
                  <a:close/>
                </a:path>
              </a:pathLst>
            </a:custGeom>
            <a:solidFill>
              <a:srgbClr val="28547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7" name="iṩḷïḋ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C0B244A-D06B-4AF7-985D-3544AF588CF5}"/>
                </a:ext>
              </a:extLst>
            </p:cNvPr>
            <p:cNvSpPr/>
            <p:nvPr/>
          </p:nvSpPr>
          <p:spPr>
            <a:xfrm>
              <a:off x="6751401" y="2416574"/>
              <a:ext cx="504825" cy="600075"/>
            </a:xfrm>
            <a:custGeom>
              <a:avLst/>
              <a:gdLst/>
              <a:ahLst/>
              <a:cxnLst/>
              <a:rect l="0" t="0" r="0" b="0"/>
              <a:pathLst>
                <a:path w="504825" h="600075">
                  <a:moveTo>
                    <a:pt x="498076" y="599041"/>
                  </a:moveTo>
                  <a:cubicBezTo>
                    <a:pt x="498076" y="599041"/>
                    <a:pt x="487598" y="592373"/>
                    <a:pt x="470453" y="580943"/>
                  </a:cubicBezTo>
                  <a:cubicBezTo>
                    <a:pt x="461881" y="574276"/>
                    <a:pt x="451403" y="566656"/>
                    <a:pt x="439973" y="558083"/>
                  </a:cubicBezTo>
                  <a:cubicBezTo>
                    <a:pt x="428543" y="549511"/>
                    <a:pt x="415208" y="538081"/>
                    <a:pt x="401873" y="526651"/>
                  </a:cubicBezTo>
                  <a:cubicBezTo>
                    <a:pt x="388538" y="514268"/>
                    <a:pt x="373298" y="501886"/>
                    <a:pt x="358058" y="487598"/>
                  </a:cubicBezTo>
                  <a:cubicBezTo>
                    <a:pt x="350438" y="479978"/>
                    <a:pt x="342818" y="473311"/>
                    <a:pt x="335198" y="465691"/>
                  </a:cubicBezTo>
                  <a:cubicBezTo>
                    <a:pt x="327578" y="458071"/>
                    <a:pt x="319958" y="449498"/>
                    <a:pt x="311386" y="441878"/>
                  </a:cubicBezTo>
                  <a:cubicBezTo>
                    <a:pt x="295193" y="425686"/>
                    <a:pt x="279953" y="408541"/>
                    <a:pt x="263761" y="390443"/>
                  </a:cubicBezTo>
                  <a:cubicBezTo>
                    <a:pt x="248521" y="372346"/>
                    <a:pt x="232328" y="354248"/>
                    <a:pt x="217088" y="335198"/>
                  </a:cubicBezTo>
                  <a:cubicBezTo>
                    <a:pt x="202801" y="316148"/>
                    <a:pt x="187561" y="297098"/>
                    <a:pt x="173273" y="278048"/>
                  </a:cubicBezTo>
                  <a:cubicBezTo>
                    <a:pt x="158986" y="258998"/>
                    <a:pt x="145651" y="239948"/>
                    <a:pt x="132316" y="220898"/>
                  </a:cubicBezTo>
                  <a:cubicBezTo>
                    <a:pt x="119933" y="201848"/>
                    <a:pt x="107551" y="183751"/>
                    <a:pt x="96121" y="166606"/>
                  </a:cubicBezTo>
                  <a:cubicBezTo>
                    <a:pt x="84691" y="149461"/>
                    <a:pt x="75166" y="132316"/>
                    <a:pt x="65641" y="116123"/>
                  </a:cubicBezTo>
                  <a:cubicBezTo>
                    <a:pt x="56116" y="100883"/>
                    <a:pt x="47543" y="86596"/>
                    <a:pt x="40876" y="73261"/>
                  </a:cubicBezTo>
                  <a:cubicBezTo>
                    <a:pt x="34208" y="59926"/>
                    <a:pt x="27541" y="49448"/>
                    <a:pt x="22778" y="39923"/>
                  </a:cubicBezTo>
                  <a:cubicBezTo>
                    <a:pt x="13253" y="20873"/>
                    <a:pt x="7538" y="10396"/>
                    <a:pt x="7538" y="10396"/>
                  </a:cubicBezTo>
                  <a:cubicBezTo>
                    <a:pt x="6586" y="9443"/>
                    <a:pt x="7538" y="7538"/>
                    <a:pt x="8491" y="7538"/>
                  </a:cubicBezTo>
                  <a:cubicBezTo>
                    <a:pt x="9443" y="6586"/>
                    <a:pt x="11348" y="7538"/>
                    <a:pt x="11348" y="8491"/>
                  </a:cubicBezTo>
                  <a:lnTo>
                    <a:pt x="11348" y="8491"/>
                  </a:lnTo>
                  <a:cubicBezTo>
                    <a:pt x="11348" y="8491"/>
                    <a:pt x="18016" y="18968"/>
                    <a:pt x="29446" y="36113"/>
                  </a:cubicBezTo>
                  <a:cubicBezTo>
                    <a:pt x="35161" y="44686"/>
                    <a:pt x="41828" y="56116"/>
                    <a:pt x="49448" y="68498"/>
                  </a:cubicBezTo>
                  <a:cubicBezTo>
                    <a:pt x="57068" y="80881"/>
                    <a:pt x="66593" y="94216"/>
                    <a:pt x="76118" y="109456"/>
                  </a:cubicBezTo>
                  <a:cubicBezTo>
                    <a:pt x="86596" y="124696"/>
                    <a:pt x="96121" y="140888"/>
                    <a:pt x="108503" y="158033"/>
                  </a:cubicBezTo>
                  <a:cubicBezTo>
                    <a:pt x="119933" y="175178"/>
                    <a:pt x="133268" y="192323"/>
                    <a:pt x="145651" y="211373"/>
                  </a:cubicBezTo>
                  <a:cubicBezTo>
                    <a:pt x="158986" y="229471"/>
                    <a:pt x="173273" y="248521"/>
                    <a:pt x="186608" y="267571"/>
                  </a:cubicBezTo>
                  <a:cubicBezTo>
                    <a:pt x="200896" y="286621"/>
                    <a:pt x="216136" y="304718"/>
                    <a:pt x="231376" y="323768"/>
                  </a:cubicBezTo>
                  <a:cubicBezTo>
                    <a:pt x="246616" y="341866"/>
                    <a:pt x="261856" y="360916"/>
                    <a:pt x="277096" y="378061"/>
                  </a:cubicBezTo>
                  <a:cubicBezTo>
                    <a:pt x="293288" y="395206"/>
                    <a:pt x="307576" y="413303"/>
                    <a:pt x="323768" y="429496"/>
                  </a:cubicBezTo>
                  <a:cubicBezTo>
                    <a:pt x="331388" y="438068"/>
                    <a:pt x="339008" y="445688"/>
                    <a:pt x="346628" y="453308"/>
                  </a:cubicBezTo>
                  <a:cubicBezTo>
                    <a:pt x="354248" y="460928"/>
                    <a:pt x="361868" y="468548"/>
                    <a:pt x="368536" y="476168"/>
                  </a:cubicBezTo>
                  <a:cubicBezTo>
                    <a:pt x="382823" y="491408"/>
                    <a:pt x="397111" y="503791"/>
                    <a:pt x="410446" y="517126"/>
                  </a:cubicBezTo>
                  <a:cubicBezTo>
                    <a:pt x="423781" y="529508"/>
                    <a:pt x="436163" y="540938"/>
                    <a:pt x="446641" y="550463"/>
                  </a:cubicBezTo>
                  <a:cubicBezTo>
                    <a:pt x="457118" y="559988"/>
                    <a:pt x="467596" y="568561"/>
                    <a:pt x="475216" y="575228"/>
                  </a:cubicBezTo>
                  <a:cubicBezTo>
                    <a:pt x="483788" y="581896"/>
                    <a:pt x="489503" y="586658"/>
                    <a:pt x="494266" y="590468"/>
                  </a:cubicBezTo>
                  <a:cubicBezTo>
                    <a:pt x="499028" y="594278"/>
                    <a:pt x="500933" y="595231"/>
                    <a:pt x="500933" y="595231"/>
                  </a:cubicBezTo>
                  <a:cubicBezTo>
                    <a:pt x="501886" y="596183"/>
                    <a:pt x="502838" y="598088"/>
                    <a:pt x="501886" y="599993"/>
                  </a:cubicBezTo>
                  <a:cubicBezTo>
                    <a:pt x="500933" y="599041"/>
                    <a:pt x="499028" y="599993"/>
                    <a:pt x="498076" y="599041"/>
                  </a:cubicBezTo>
                  <a:close/>
                </a:path>
              </a:pathLst>
            </a:custGeom>
            <a:solidFill>
              <a:srgbClr val="28547F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8" name="íṩ1î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C26D610-8950-4440-912E-0B39E1E0F34D}"/>
                </a:ext>
              </a:extLst>
            </p:cNvPr>
            <p:cNvSpPr/>
            <p:nvPr/>
          </p:nvSpPr>
          <p:spPr>
            <a:xfrm>
              <a:off x="7300436" y="3779623"/>
              <a:ext cx="200025" cy="857250"/>
            </a:xfrm>
            <a:custGeom>
              <a:avLst/>
              <a:gdLst/>
              <a:ahLst/>
              <a:cxnLst/>
              <a:rect l="0" t="0" r="0" b="0"/>
              <a:pathLst>
                <a:path w="200025" h="857250">
                  <a:moveTo>
                    <a:pt x="7144" y="852385"/>
                  </a:moveTo>
                  <a:cubicBezTo>
                    <a:pt x="7144" y="836192"/>
                    <a:pt x="7144" y="820000"/>
                    <a:pt x="7144" y="802855"/>
                  </a:cubicBezTo>
                  <a:cubicBezTo>
                    <a:pt x="7144" y="786662"/>
                    <a:pt x="8096" y="770470"/>
                    <a:pt x="8096" y="753325"/>
                  </a:cubicBezTo>
                  <a:cubicBezTo>
                    <a:pt x="9049" y="720940"/>
                    <a:pt x="10954" y="687602"/>
                    <a:pt x="12859" y="655217"/>
                  </a:cubicBezTo>
                  <a:cubicBezTo>
                    <a:pt x="13811" y="639025"/>
                    <a:pt x="13811" y="622833"/>
                    <a:pt x="14764" y="605687"/>
                  </a:cubicBezTo>
                  <a:cubicBezTo>
                    <a:pt x="14764" y="589495"/>
                    <a:pt x="13811" y="573302"/>
                    <a:pt x="12859" y="556158"/>
                  </a:cubicBezTo>
                  <a:cubicBezTo>
                    <a:pt x="11906" y="539965"/>
                    <a:pt x="12859" y="523772"/>
                    <a:pt x="13811" y="506627"/>
                  </a:cubicBezTo>
                  <a:cubicBezTo>
                    <a:pt x="15716" y="490435"/>
                    <a:pt x="15716" y="474242"/>
                    <a:pt x="16669" y="457097"/>
                  </a:cubicBezTo>
                  <a:lnTo>
                    <a:pt x="18574" y="407567"/>
                  </a:lnTo>
                  <a:cubicBezTo>
                    <a:pt x="19526" y="391375"/>
                    <a:pt x="20479" y="375183"/>
                    <a:pt x="21431" y="358990"/>
                  </a:cubicBezTo>
                  <a:cubicBezTo>
                    <a:pt x="22384" y="350417"/>
                    <a:pt x="22384" y="342797"/>
                    <a:pt x="22384" y="334225"/>
                  </a:cubicBezTo>
                  <a:cubicBezTo>
                    <a:pt x="22384" y="325652"/>
                    <a:pt x="23336" y="318033"/>
                    <a:pt x="22384" y="309460"/>
                  </a:cubicBezTo>
                  <a:lnTo>
                    <a:pt x="21431" y="284695"/>
                  </a:lnTo>
                  <a:cubicBezTo>
                    <a:pt x="21431" y="276122"/>
                    <a:pt x="21431" y="268502"/>
                    <a:pt x="21431" y="259930"/>
                  </a:cubicBezTo>
                  <a:lnTo>
                    <a:pt x="27146" y="161822"/>
                  </a:lnTo>
                  <a:cubicBezTo>
                    <a:pt x="28099" y="145630"/>
                    <a:pt x="29051" y="129437"/>
                    <a:pt x="29051" y="112292"/>
                  </a:cubicBezTo>
                  <a:cubicBezTo>
                    <a:pt x="29051" y="96100"/>
                    <a:pt x="28099" y="79908"/>
                    <a:pt x="28099" y="62762"/>
                  </a:cubicBezTo>
                  <a:cubicBezTo>
                    <a:pt x="28099" y="58952"/>
                    <a:pt x="30956" y="56095"/>
                    <a:pt x="34766" y="55142"/>
                  </a:cubicBezTo>
                  <a:lnTo>
                    <a:pt x="35719" y="55142"/>
                  </a:lnTo>
                  <a:cubicBezTo>
                    <a:pt x="48101" y="52285"/>
                    <a:pt x="61436" y="49427"/>
                    <a:pt x="74771" y="46570"/>
                  </a:cubicBezTo>
                  <a:lnTo>
                    <a:pt x="93821" y="41808"/>
                  </a:lnTo>
                  <a:lnTo>
                    <a:pt x="112871" y="36092"/>
                  </a:lnTo>
                  <a:cubicBezTo>
                    <a:pt x="119539" y="34187"/>
                    <a:pt x="125254" y="32283"/>
                    <a:pt x="131921" y="30377"/>
                  </a:cubicBezTo>
                  <a:cubicBezTo>
                    <a:pt x="138589" y="28472"/>
                    <a:pt x="144304" y="26567"/>
                    <a:pt x="150971" y="23710"/>
                  </a:cubicBezTo>
                  <a:lnTo>
                    <a:pt x="160496" y="19900"/>
                  </a:lnTo>
                  <a:cubicBezTo>
                    <a:pt x="163354" y="18947"/>
                    <a:pt x="167164" y="17995"/>
                    <a:pt x="170021" y="16090"/>
                  </a:cubicBezTo>
                  <a:cubicBezTo>
                    <a:pt x="175736" y="13233"/>
                    <a:pt x="181451" y="10375"/>
                    <a:pt x="188119" y="7517"/>
                  </a:cubicBezTo>
                  <a:lnTo>
                    <a:pt x="189071" y="7517"/>
                  </a:lnTo>
                  <a:cubicBezTo>
                    <a:pt x="190976" y="6565"/>
                    <a:pt x="192881" y="7517"/>
                    <a:pt x="193834" y="9422"/>
                  </a:cubicBezTo>
                  <a:cubicBezTo>
                    <a:pt x="194786" y="11327"/>
                    <a:pt x="193834" y="13233"/>
                    <a:pt x="192881" y="14185"/>
                  </a:cubicBezTo>
                  <a:cubicBezTo>
                    <a:pt x="187166" y="17995"/>
                    <a:pt x="181451" y="21805"/>
                    <a:pt x="175736" y="25615"/>
                  </a:cubicBezTo>
                  <a:cubicBezTo>
                    <a:pt x="172879" y="27520"/>
                    <a:pt x="170021" y="28472"/>
                    <a:pt x="167164" y="30377"/>
                  </a:cubicBezTo>
                  <a:lnTo>
                    <a:pt x="157639" y="35140"/>
                  </a:lnTo>
                  <a:cubicBezTo>
                    <a:pt x="151924" y="37997"/>
                    <a:pt x="145256" y="40855"/>
                    <a:pt x="138589" y="42760"/>
                  </a:cubicBezTo>
                  <a:cubicBezTo>
                    <a:pt x="131921" y="45617"/>
                    <a:pt x="126206" y="47522"/>
                    <a:pt x="119539" y="50380"/>
                  </a:cubicBezTo>
                  <a:cubicBezTo>
                    <a:pt x="107156" y="55142"/>
                    <a:pt x="93821" y="58952"/>
                    <a:pt x="80486" y="62762"/>
                  </a:cubicBezTo>
                  <a:cubicBezTo>
                    <a:pt x="73819" y="64667"/>
                    <a:pt x="67151" y="66572"/>
                    <a:pt x="60484" y="68477"/>
                  </a:cubicBezTo>
                  <a:cubicBezTo>
                    <a:pt x="53816" y="70383"/>
                    <a:pt x="47149" y="71335"/>
                    <a:pt x="40481" y="73240"/>
                  </a:cubicBezTo>
                  <a:lnTo>
                    <a:pt x="47149" y="65620"/>
                  </a:lnTo>
                  <a:cubicBezTo>
                    <a:pt x="46196" y="81812"/>
                    <a:pt x="44291" y="98005"/>
                    <a:pt x="43339" y="114197"/>
                  </a:cubicBezTo>
                  <a:cubicBezTo>
                    <a:pt x="42386" y="130390"/>
                    <a:pt x="42386" y="146583"/>
                    <a:pt x="41434" y="163727"/>
                  </a:cubicBezTo>
                  <a:lnTo>
                    <a:pt x="40481" y="261835"/>
                  </a:lnTo>
                  <a:cubicBezTo>
                    <a:pt x="40481" y="270408"/>
                    <a:pt x="39529" y="278027"/>
                    <a:pt x="38576" y="286600"/>
                  </a:cubicBezTo>
                  <a:lnTo>
                    <a:pt x="35719" y="311365"/>
                  </a:lnTo>
                  <a:cubicBezTo>
                    <a:pt x="34766" y="319937"/>
                    <a:pt x="34766" y="327558"/>
                    <a:pt x="34766" y="336130"/>
                  </a:cubicBezTo>
                  <a:cubicBezTo>
                    <a:pt x="34766" y="344702"/>
                    <a:pt x="34766" y="352322"/>
                    <a:pt x="34766" y="360895"/>
                  </a:cubicBezTo>
                  <a:cubicBezTo>
                    <a:pt x="34766" y="377087"/>
                    <a:pt x="34766" y="393280"/>
                    <a:pt x="34766" y="410425"/>
                  </a:cubicBezTo>
                  <a:lnTo>
                    <a:pt x="33814" y="459955"/>
                  </a:lnTo>
                  <a:cubicBezTo>
                    <a:pt x="33814" y="476147"/>
                    <a:pt x="32861" y="492340"/>
                    <a:pt x="33814" y="509485"/>
                  </a:cubicBezTo>
                  <a:cubicBezTo>
                    <a:pt x="33814" y="525677"/>
                    <a:pt x="33814" y="541870"/>
                    <a:pt x="31909" y="559015"/>
                  </a:cubicBezTo>
                  <a:cubicBezTo>
                    <a:pt x="30004" y="575208"/>
                    <a:pt x="28099" y="591400"/>
                    <a:pt x="26194" y="607592"/>
                  </a:cubicBezTo>
                  <a:cubicBezTo>
                    <a:pt x="25241" y="623785"/>
                    <a:pt x="24289" y="639977"/>
                    <a:pt x="24289" y="657122"/>
                  </a:cubicBezTo>
                  <a:cubicBezTo>
                    <a:pt x="23336" y="689508"/>
                    <a:pt x="23336" y="722845"/>
                    <a:pt x="22384" y="755230"/>
                  </a:cubicBezTo>
                  <a:cubicBezTo>
                    <a:pt x="21431" y="771422"/>
                    <a:pt x="21431" y="787615"/>
                    <a:pt x="19526" y="804760"/>
                  </a:cubicBezTo>
                  <a:cubicBezTo>
                    <a:pt x="18574" y="820952"/>
                    <a:pt x="17621" y="837145"/>
                    <a:pt x="15716" y="853337"/>
                  </a:cubicBezTo>
                  <a:cubicBezTo>
                    <a:pt x="15716" y="855242"/>
                    <a:pt x="13811" y="857147"/>
                    <a:pt x="11906" y="856195"/>
                  </a:cubicBezTo>
                  <a:cubicBezTo>
                    <a:pt x="8096" y="855242"/>
                    <a:pt x="7144" y="854290"/>
                    <a:pt x="7144" y="852385"/>
                  </a:cubicBezTo>
                  <a:close/>
                </a:path>
              </a:pathLst>
            </a:custGeom>
            <a:solidFill>
              <a:srgbClr val="082541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79" name="îṡ1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A71C48-F44C-4F6A-A8FD-9F831F8687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7775" y="1782764"/>
              <a:ext cx="3217863" cy="719138"/>
              <a:chOff x="3186" y="1123"/>
              <a:chExt cx="2027" cy="453"/>
            </a:xfrm>
          </p:grpSpPr>
          <p:sp>
            <p:nvSpPr>
              <p:cNvPr id="680" name="îṩḷiḓ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F7585EB-216E-4DE6-A781-019A6F784755}"/>
                  </a:ext>
                </a:extLst>
              </p:cNvPr>
              <p:cNvSpPr/>
              <p:nvPr/>
            </p:nvSpPr>
            <p:spPr bwMode="auto">
              <a:xfrm>
                <a:off x="3214" y="1123"/>
                <a:ext cx="1999" cy="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íŝļí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4627BB9-C6DE-47F8-A82D-B331DFD91533}"/>
                  </a:ext>
                </a:extLst>
              </p:cNvPr>
              <p:cNvSpPr/>
              <p:nvPr/>
            </p:nvSpPr>
            <p:spPr bwMode="auto">
              <a:xfrm>
                <a:off x="3186" y="1169"/>
                <a:ext cx="13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smtClean="0">
                    <a:ln>
                      <a:noFill/>
                    </a:ln>
                    <a:solidFill>
                      <a:srgbClr val="0D2956"/>
                    </a:solidFill>
                    <a:effectLst/>
                  </a:rPr>
                  <a:t>T</a:t>
                </a:r>
                <a:endPara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D2956"/>
                  </a:solidFill>
                  <a:effectLst/>
                </a:endParaRPr>
              </a:p>
            </p:txBody>
          </p:sp>
          <p:sp>
            <p:nvSpPr>
              <p:cNvPr id="682" name="ïšḷîḑ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87B30E3-D44A-4220-9647-23214B8582EB}"/>
                  </a:ext>
                </a:extLst>
              </p:cNvPr>
              <p:cNvSpPr/>
              <p:nvPr/>
            </p:nvSpPr>
            <p:spPr bwMode="auto">
              <a:xfrm>
                <a:off x="3512" y="1169"/>
                <a:ext cx="15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 smtClean="0">
                    <a:ln>
                      <a:noFill/>
                    </a:ln>
                    <a:solidFill>
                      <a:srgbClr val="0D2956"/>
                    </a:solidFill>
                    <a:effectLst/>
                  </a:rPr>
                  <a:t>E</a:t>
                </a:r>
                <a:endPara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D2956"/>
                  </a:solidFill>
                  <a:effectLst/>
                </a:endParaRPr>
              </a:p>
            </p:txBody>
          </p:sp>
          <p:sp>
            <p:nvSpPr>
              <p:cNvPr id="683" name="íslî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17D7A7E-9E9F-4803-A4E3-017E7A6CBD94}"/>
                  </a:ext>
                </a:extLst>
              </p:cNvPr>
              <p:cNvSpPr/>
              <p:nvPr/>
            </p:nvSpPr>
            <p:spPr bwMode="auto">
              <a:xfrm>
                <a:off x="3845" y="1172"/>
                <a:ext cx="15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smtClean="0">
                    <a:ln>
                      <a:noFill/>
                    </a:ln>
                    <a:solidFill>
                      <a:srgbClr val="0D2956"/>
                    </a:solidFill>
                    <a:effectLst/>
                  </a:rPr>
                  <a:t>A</a:t>
                </a:r>
                <a:endPara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D2956"/>
                  </a:solidFill>
                  <a:effectLst/>
                </a:endParaRPr>
              </a:p>
            </p:txBody>
          </p:sp>
          <p:sp>
            <p:nvSpPr>
              <p:cNvPr id="684" name="íšḷí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B90F408-B366-4A82-AC9A-B20E26B9390F}"/>
                  </a:ext>
                </a:extLst>
              </p:cNvPr>
              <p:cNvSpPr/>
              <p:nvPr/>
            </p:nvSpPr>
            <p:spPr bwMode="auto">
              <a:xfrm rot="20280000">
                <a:off x="4247" y="1141"/>
                <a:ext cx="18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smtClean="0">
                    <a:ln>
                      <a:noFill/>
                    </a:ln>
                    <a:solidFill>
                      <a:srgbClr val="0D2956"/>
                    </a:solidFill>
                    <a:effectLst/>
                  </a:rPr>
                  <a:t>M</a:t>
                </a:r>
                <a:endPara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D2956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257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6">
            <a:extLst>
              <a:ext uri="{FF2B5EF4-FFF2-40B4-BE49-F238E27FC236}">
                <a16:creationId xmlns="" xmlns:a16="http://schemas.microsoft.com/office/drawing/2014/main" id="{689F9DE2-4810-4892-9644-0B91984E5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3542426"/>
          </a:xfrm>
          <a:prstGeom prst="rect">
            <a:avLst/>
          </a:prstGeom>
        </p:spPr>
      </p:pic>
      <p:sp>
        <p:nvSpPr>
          <p:cNvPr id="7" name="Shape 248"/>
          <p:cNvSpPr txBox="1">
            <a:spLocks/>
          </p:cNvSpPr>
          <p:nvPr/>
        </p:nvSpPr>
        <p:spPr>
          <a:xfrm>
            <a:off x="-21134" y="2643757"/>
            <a:ext cx="9144000" cy="898669"/>
          </a:xfrm>
          <a:prstGeom prst="rect">
            <a:avLst/>
          </a:prstGeom>
          <a:solidFill>
            <a:schemeClr val="accent6">
              <a:lumMod val="50000"/>
              <a:alpha val="69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Thanks for listening!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729028"/>
            <a:ext cx="9144000" cy="28803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TW" sz="3200" b="1" dirty="0">
                <a:solidFill>
                  <a:srgbClr val="32AEB8"/>
                </a:solidFill>
                <a:effectLst>
                  <a:outerShdw blurRad="38100" dist="38100" dir="2700000" algn="tl">
                    <a:srgbClr val="92D050"/>
                  </a:outerShdw>
                </a:effectLst>
                <a:latin typeface="MV Boli" pitchFamily="2" charset="0"/>
                <a:ea typeface="微軟正黑體" panose="020B0604030504040204" pitchFamily="34" charset="-120"/>
                <a:cs typeface="MV Boli" pitchFamily="2" charset="0"/>
                <a:sym typeface="Roboto Condensed"/>
              </a:rPr>
              <a:t>Movie Cracker</a:t>
            </a:r>
          </a:p>
        </p:txBody>
      </p:sp>
      <p:grpSp>
        <p:nvGrpSpPr>
          <p:cNvPr id="9" name="Shape 505"/>
          <p:cNvGrpSpPr/>
          <p:nvPr/>
        </p:nvGrpSpPr>
        <p:grpSpPr>
          <a:xfrm>
            <a:off x="4283968" y="4256694"/>
            <a:ext cx="339991" cy="354265"/>
            <a:chOff x="5972700" y="2330200"/>
            <a:chExt cx="411625" cy="387275"/>
          </a:xfrm>
        </p:grpSpPr>
        <p:sp>
          <p:nvSpPr>
            <p:cNvPr id="10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3623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961286"/>
            <a:ext cx="4896544" cy="576064"/>
          </a:xfrm>
        </p:spPr>
        <p:txBody>
          <a:bodyPr/>
          <a:lstStyle/>
          <a:p>
            <a:r>
              <a:rPr lang="en-US" altLang="ko-KR" sz="5400" dirty="0"/>
              <a:t>01</a:t>
            </a:r>
            <a:endParaRPr lang="ko-KR" alt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23728" y="1779662"/>
            <a:ext cx="4896544" cy="288032"/>
          </a:xfrm>
        </p:spPr>
        <p:txBody>
          <a:bodyPr/>
          <a:lstStyle/>
          <a:p>
            <a:pPr lvl="0"/>
            <a:r>
              <a:rPr lang="zh-TW" altLang="en-US" sz="4000" dirty="0"/>
              <a:t>系統介紹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</a:t>
              </a:r>
              <a:endPara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32AEB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611560" y="1275606"/>
            <a:ext cx="7992888" cy="3528392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觀看劇集時總是需要從頭看到尾，耗時費力</a:t>
            </a:r>
            <a:r>
              <a:rPr lang="zh-TW" altLang="en-US" sz="24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dirty="0" smtClean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TW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找尋影片素材時，總是找不到合適的片段。</a:t>
            </a:r>
            <a:endParaRPr lang="en-US" altLang="zh-TW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55" name="组合 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2986389" y="3147814"/>
            <a:ext cx="3171223" cy="1513967"/>
            <a:chOff x="1543665" y="1255679"/>
            <a:chExt cx="10035777" cy="4791160"/>
          </a:xfrm>
        </p:grpSpPr>
        <p:sp>
          <p:nvSpPr>
            <p:cNvPr id="56" name="îṣḻíďê"/>
            <p:cNvSpPr/>
            <p:nvPr/>
          </p:nvSpPr>
          <p:spPr bwMode="auto">
            <a:xfrm>
              <a:off x="1695098" y="4972509"/>
              <a:ext cx="2576037" cy="923739"/>
            </a:xfrm>
            <a:custGeom>
              <a:avLst/>
              <a:gdLst/>
              <a:ahLst/>
              <a:cxnLst>
                <a:cxn ang="0">
                  <a:pos x="307" y="66"/>
                </a:cxn>
                <a:cxn ang="0">
                  <a:pos x="191" y="110"/>
                </a:cxn>
                <a:cxn ang="0">
                  <a:pos x="48" y="21"/>
                </a:cxn>
                <a:cxn ang="0">
                  <a:pos x="3" y="26"/>
                </a:cxn>
                <a:cxn ang="0">
                  <a:pos x="48" y="0"/>
                </a:cxn>
                <a:cxn ang="0">
                  <a:pos x="196" y="62"/>
                </a:cxn>
                <a:cxn ang="0">
                  <a:pos x="307" y="66"/>
                </a:cxn>
              </a:cxnLst>
              <a:rect l="0" t="0" r="r" b="b"/>
              <a:pathLst>
                <a:path w="307" h="110">
                  <a:moveTo>
                    <a:pt x="307" y="66"/>
                  </a:moveTo>
                  <a:cubicBezTo>
                    <a:pt x="307" y="66"/>
                    <a:pt x="200" y="110"/>
                    <a:pt x="191" y="110"/>
                  </a:cubicBezTo>
                  <a:cubicBezTo>
                    <a:pt x="183" y="110"/>
                    <a:pt x="48" y="21"/>
                    <a:pt x="48" y="21"/>
                  </a:cubicBezTo>
                  <a:cubicBezTo>
                    <a:pt x="48" y="21"/>
                    <a:pt x="19" y="49"/>
                    <a:pt x="3" y="26"/>
                  </a:cubicBezTo>
                  <a:cubicBezTo>
                    <a:pt x="0" y="22"/>
                    <a:pt x="44" y="0"/>
                    <a:pt x="48" y="0"/>
                  </a:cubicBezTo>
                  <a:cubicBezTo>
                    <a:pt x="50" y="0"/>
                    <a:pt x="196" y="62"/>
                    <a:pt x="196" y="62"/>
                  </a:cubicBezTo>
                  <a:lnTo>
                    <a:pt x="307" y="66"/>
                  </a:lnTo>
                  <a:close/>
                </a:path>
              </a:pathLst>
            </a:custGeom>
            <a:solidFill>
              <a:srgbClr val="23221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ḷîḓe"/>
            <p:cNvSpPr/>
            <p:nvPr/>
          </p:nvSpPr>
          <p:spPr bwMode="auto">
            <a:xfrm>
              <a:off x="1543665" y="4947270"/>
              <a:ext cx="2760280" cy="932152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160" y="75"/>
                </a:cxn>
                <a:cxn ang="0">
                  <a:pos x="43" y="44"/>
                </a:cxn>
                <a:cxn ang="0">
                  <a:pos x="2" y="101"/>
                </a:cxn>
                <a:cxn ang="0">
                  <a:pos x="50" y="73"/>
                </a:cxn>
                <a:cxn ang="0">
                  <a:pos x="161" y="108"/>
                </a:cxn>
                <a:cxn ang="0">
                  <a:pos x="329" y="69"/>
                </a:cxn>
                <a:cxn ang="0">
                  <a:pos x="263" y="0"/>
                </a:cxn>
              </a:cxnLst>
              <a:rect l="0" t="0" r="r" b="b"/>
              <a:pathLst>
                <a:path w="329" h="111">
                  <a:moveTo>
                    <a:pt x="263" y="0"/>
                  </a:moveTo>
                  <a:cubicBezTo>
                    <a:pt x="264" y="3"/>
                    <a:pt x="160" y="75"/>
                    <a:pt x="160" y="75"/>
                  </a:cubicBezTo>
                  <a:cubicBezTo>
                    <a:pt x="160" y="75"/>
                    <a:pt x="52" y="41"/>
                    <a:pt x="43" y="44"/>
                  </a:cubicBezTo>
                  <a:cubicBezTo>
                    <a:pt x="33" y="48"/>
                    <a:pt x="0" y="95"/>
                    <a:pt x="2" y="101"/>
                  </a:cubicBezTo>
                  <a:cubicBezTo>
                    <a:pt x="4" y="107"/>
                    <a:pt x="33" y="111"/>
                    <a:pt x="50" y="73"/>
                  </a:cubicBezTo>
                  <a:cubicBezTo>
                    <a:pt x="50" y="73"/>
                    <a:pt x="149" y="109"/>
                    <a:pt x="161" y="108"/>
                  </a:cubicBezTo>
                  <a:cubicBezTo>
                    <a:pt x="173" y="108"/>
                    <a:pt x="329" y="69"/>
                    <a:pt x="329" y="69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şľïḋè"/>
            <p:cNvSpPr/>
            <p:nvPr/>
          </p:nvSpPr>
          <p:spPr bwMode="auto">
            <a:xfrm>
              <a:off x="3733549" y="4276760"/>
              <a:ext cx="1787746" cy="1250161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213" y="44"/>
                </a:cxn>
                <a:cxn ang="0">
                  <a:pos x="68" y="149"/>
                </a:cxn>
                <a:cxn ang="0">
                  <a:pos x="19" y="116"/>
                </a:cxn>
                <a:cxn ang="0">
                  <a:pos x="0" y="81"/>
                </a:cxn>
                <a:cxn ang="0">
                  <a:pos x="146" y="0"/>
                </a:cxn>
              </a:cxnLst>
              <a:rect l="0" t="0" r="r" b="b"/>
              <a:pathLst>
                <a:path w="213" h="149">
                  <a:moveTo>
                    <a:pt x="146" y="0"/>
                  </a:moveTo>
                  <a:cubicBezTo>
                    <a:pt x="213" y="44"/>
                    <a:pt x="213" y="44"/>
                    <a:pt x="213" y="44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9"/>
                    <a:pt x="37" y="139"/>
                    <a:pt x="19" y="116"/>
                  </a:cubicBezTo>
                  <a:cubicBezTo>
                    <a:pt x="5" y="98"/>
                    <a:pt x="0" y="81"/>
                    <a:pt x="0" y="81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32AEB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ļiḍe"/>
            <p:cNvSpPr/>
            <p:nvPr/>
          </p:nvSpPr>
          <p:spPr bwMode="auto">
            <a:xfrm>
              <a:off x="4229070" y="4595610"/>
              <a:ext cx="1065076" cy="1451229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07" y="14"/>
                </a:cxn>
                <a:cxn ang="0">
                  <a:pos x="111" y="27"/>
                </a:cxn>
                <a:cxn ang="0">
                  <a:pos x="70" y="137"/>
                </a:cxn>
                <a:cxn ang="0">
                  <a:pos x="9" y="147"/>
                </a:cxn>
                <a:cxn ang="0">
                  <a:pos x="0" y="161"/>
                </a:cxn>
                <a:cxn ang="0">
                  <a:pos x="12" y="173"/>
                </a:cxn>
                <a:cxn ang="0">
                  <a:pos x="83" y="161"/>
                </a:cxn>
                <a:cxn ang="0">
                  <a:pos x="119" y="29"/>
                </a:cxn>
                <a:cxn ang="0">
                  <a:pos x="125" y="15"/>
                </a:cxn>
                <a:cxn ang="0">
                  <a:pos x="119" y="0"/>
                </a:cxn>
              </a:cxnLst>
              <a:rect l="0" t="0" r="r" b="b"/>
              <a:pathLst>
                <a:path w="127" h="173">
                  <a:moveTo>
                    <a:pt x="119" y="0"/>
                  </a:moveTo>
                  <a:cubicBezTo>
                    <a:pt x="107" y="14"/>
                    <a:pt x="107" y="14"/>
                    <a:pt x="107" y="14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7"/>
                    <a:pt x="110" y="120"/>
                    <a:pt x="70" y="137"/>
                  </a:cubicBezTo>
                  <a:cubicBezTo>
                    <a:pt x="40" y="150"/>
                    <a:pt x="9" y="147"/>
                    <a:pt x="9" y="14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65" y="169"/>
                    <a:pt x="83" y="161"/>
                  </a:cubicBezTo>
                  <a:cubicBezTo>
                    <a:pt x="110" y="148"/>
                    <a:pt x="127" y="67"/>
                    <a:pt x="119" y="29"/>
                  </a:cubicBezTo>
                  <a:cubicBezTo>
                    <a:pt x="125" y="15"/>
                    <a:pt x="125" y="15"/>
                    <a:pt x="125" y="15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śľiḋe"/>
            <p:cNvSpPr/>
            <p:nvPr/>
          </p:nvSpPr>
          <p:spPr bwMode="auto">
            <a:xfrm>
              <a:off x="4791054" y="4653659"/>
              <a:ext cx="100955" cy="5039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529"/>
                </a:cxn>
                <a:cxn ang="0">
                  <a:pos x="30" y="599"/>
                </a:cxn>
                <a:cxn ang="0">
                  <a:pos x="0" y="0"/>
                </a:cxn>
              </a:cxnLst>
              <a:rect l="0" t="0" r="r" b="b"/>
              <a:pathLst>
                <a:path w="120" h="599">
                  <a:moveTo>
                    <a:pt x="0" y="0"/>
                  </a:moveTo>
                  <a:lnTo>
                    <a:pt x="120" y="529"/>
                  </a:lnTo>
                  <a:lnTo>
                    <a:pt x="30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6C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ṧļiďé"/>
            <p:cNvSpPr/>
            <p:nvPr/>
          </p:nvSpPr>
          <p:spPr bwMode="auto">
            <a:xfrm>
              <a:off x="5151968" y="4326396"/>
              <a:ext cx="285198" cy="25238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9" y="30"/>
                </a:cxn>
                <a:cxn ang="0">
                  <a:pos x="22" y="27"/>
                </a:cxn>
                <a:cxn ang="0">
                  <a:pos x="34" y="10"/>
                </a:cxn>
                <a:cxn ang="0">
                  <a:pos x="7" y="0"/>
                </a:cxn>
                <a:cxn ang="0">
                  <a:pos x="0" y="10"/>
                </a:cxn>
              </a:cxnLst>
              <a:rect l="0" t="0" r="r" b="b"/>
              <a:pathLst>
                <a:path w="34" h="30">
                  <a:moveTo>
                    <a:pt x="0" y="10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9" y="10"/>
                    <a:pt x="19" y="8"/>
                    <a:pt x="7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ḷîḋe"/>
            <p:cNvSpPr/>
            <p:nvPr/>
          </p:nvSpPr>
          <p:spPr bwMode="auto">
            <a:xfrm>
              <a:off x="5210858" y="4276760"/>
              <a:ext cx="234720" cy="13376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27" y="16"/>
                </a:cxn>
                <a:cxn ang="0">
                  <a:pos x="28" y="15"/>
                </a:cxn>
                <a:cxn ang="0">
                  <a:pos x="3" y="0"/>
                </a:cxn>
              </a:cxnLst>
              <a:rect l="0" t="0" r="r" b="b"/>
              <a:pathLst>
                <a:path w="28" h="16">
                  <a:moveTo>
                    <a:pt x="3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2" y="14"/>
                    <a:pt x="22" y="16"/>
                    <a:pt x="27" y="16"/>
                  </a:cubicBezTo>
                  <a:cubicBezTo>
                    <a:pt x="28" y="15"/>
                    <a:pt x="28" y="15"/>
                    <a:pt x="28" y="1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0BA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Sľïḑe"/>
            <p:cNvSpPr/>
            <p:nvPr/>
          </p:nvSpPr>
          <p:spPr bwMode="auto">
            <a:xfrm>
              <a:off x="4791054" y="4519894"/>
              <a:ext cx="352501" cy="73024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16"/>
                </a:cxn>
                <a:cxn ang="0">
                  <a:pos x="16" y="87"/>
                </a:cxn>
                <a:cxn ang="0">
                  <a:pos x="42" y="71"/>
                </a:cxn>
                <a:cxn ang="0">
                  <a:pos x="27" y="0"/>
                </a:cxn>
              </a:cxnLst>
              <a:rect l="0" t="0" r="r" b="b"/>
              <a:pathLst>
                <a:path w="42" h="87">
                  <a:moveTo>
                    <a:pt x="27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7" y="51"/>
                    <a:pt x="16" y="87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34" y="35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32AEB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ḷîḋê"/>
            <p:cNvSpPr/>
            <p:nvPr/>
          </p:nvSpPr>
          <p:spPr bwMode="auto">
            <a:xfrm>
              <a:off x="4941645" y="5132354"/>
              <a:ext cx="1426832" cy="914485"/>
            </a:xfrm>
            <a:custGeom>
              <a:avLst/>
              <a:gdLst/>
              <a:ahLst/>
              <a:cxnLst>
                <a:cxn ang="0">
                  <a:pos x="155" y="81"/>
                </a:cxn>
                <a:cxn ang="0">
                  <a:pos x="154" y="75"/>
                </a:cxn>
                <a:cxn ang="0">
                  <a:pos x="154" y="68"/>
                </a:cxn>
                <a:cxn ang="0">
                  <a:pos x="152" y="62"/>
                </a:cxn>
                <a:cxn ang="0">
                  <a:pos x="137" y="63"/>
                </a:cxn>
                <a:cxn ang="0">
                  <a:pos x="137" y="55"/>
                </a:cxn>
                <a:cxn ang="0">
                  <a:pos x="130" y="63"/>
                </a:cxn>
                <a:cxn ang="0">
                  <a:pos x="46" y="68"/>
                </a:cxn>
                <a:cxn ang="0">
                  <a:pos x="24" y="0"/>
                </a:cxn>
                <a:cxn ang="0">
                  <a:pos x="0" y="21"/>
                </a:cxn>
                <a:cxn ang="0">
                  <a:pos x="25" y="94"/>
                </a:cxn>
                <a:cxn ang="0">
                  <a:pos x="156" y="86"/>
                </a:cxn>
                <a:cxn ang="0">
                  <a:pos x="155" y="81"/>
                </a:cxn>
              </a:cxnLst>
              <a:rect l="0" t="0" r="r" b="b"/>
              <a:pathLst>
                <a:path w="170" h="109">
                  <a:moveTo>
                    <a:pt x="155" y="81"/>
                  </a:moveTo>
                  <a:cubicBezTo>
                    <a:pt x="155" y="81"/>
                    <a:pt x="170" y="74"/>
                    <a:pt x="154" y="75"/>
                  </a:cubicBezTo>
                  <a:cubicBezTo>
                    <a:pt x="154" y="75"/>
                    <a:pt x="168" y="67"/>
                    <a:pt x="154" y="68"/>
                  </a:cubicBezTo>
                  <a:cubicBezTo>
                    <a:pt x="154" y="68"/>
                    <a:pt x="167" y="63"/>
                    <a:pt x="152" y="62"/>
                  </a:cubicBezTo>
                  <a:cubicBezTo>
                    <a:pt x="150" y="61"/>
                    <a:pt x="145" y="62"/>
                    <a:pt x="137" y="63"/>
                  </a:cubicBezTo>
                  <a:cubicBezTo>
                    <a:pt x="137" y="60"/>
                    <a:pt x="138" y="56"/>
                    <a:pt x="137" y="55"/>
                  </a:cubicBezTo>
                  <a:cubicBezTo>
                    <a:pt x="135" y="54"/>
                    <a:pt x="131" y="61"/>
                    <a:pt x="130" y="63"/>
                  </a:cubicBezTo>
                  <a:cubicBezTo>
                    <a:pt x="102" y="66"/>
                    <a:pt x="54" y="72"/>
                    <a:pt x="46" y="68"/>
                  </a:cubicBezTo>
                  <a:cubicBezTo>
                    <a:pt x="41" y="65"/>
                    <a:pt x="32" y="33"/>
                    <a:pt x="24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54"/>
                    <a:pt x="19" y="87"/>
                    <a:pt x="25" y="94"/>
                  </a:cubicBezTo>
                  <a:cubicBezTo>
                    <a:pt x="40" y="109"/>
                    <a:pt x="156" y="86"/>
                    <a:pt x="156" y="86"/>
                  </a:cubicBezTo>
                  <a:cubicBezTo>
                    <a:pt x="160" y="86"/>
                    <a:pt x="167" y="80"/>
                    <a:pt x="155" y="81"/>
                  </a:cubicBez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ṡ1ïḓé"/>
            <p:cNvSpPr/>
            <p:nvPr/>
          </p:nvSpPr>
          <p:spPr bwMode="auto">
            <a:xfrm>
              <a:off x="4925661" y="5115529"/>
              <a:ext cx="217894" cy="19265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26" y="2"/>
                </a:cxn>
                <a:cxn ang="0">
                  <a:pos x="26" y="0"/>
                </a:cxn>
              </a:cxnLst>
              <a:rect l="0" t="0" r="r" b="b"/>
              <a:pathLst>
                <a:path w="26" h="23">
                  <a:moveTo>
                    <a:pt x="26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9"/>
                    <a:pt x="1" y="21"/>
                    <a:pt x="2" y="2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0BA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ṩľïdê"/>
            <p:cNvSpPr/>
            <p:nvPr/>
          </p:nvSpPr>
          <p:spPr bwMode="auto">
            <a:xfrm>
              <a:off x="5294147" y="4351635"/>
              <a:ext cx="688177" cy="453456"/>
            </a:xfrm>
            <a:custGeom>
              <a:avLst/>
              <a:gdLst/>
              <a:ahLst/>
              <a:cxnLst>
                <a:cxn ang="0">
                  <a:pos x="6" y="29"/>
                </a:cxn>
                <a:cxn ang="0">
                  <a:pos x="0" y="54"/>
                </a:cxn>
                <a:cxn ang="0">
                  <a:pos x="82" y="29"/>
                </a:cxn>
                <a:cxn ang="0">
                  <a:pos x="80" y="0"/>
                </a:cxn>
                <a:cxn ang="0">
                  <a:pos x="6" y="29"/>
                </a:cxn>
              </a:cxnLst>
              <a:rect l="0" t="0" r="r" b="b"/>
              <a:pathLst>
                <a:path w="82" h="54">
                  <a:moveTo>
                    <a:pt x="6" y="29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40" y="47"/>
                    <a:pt x="82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53" y="14"/>
                    <a:pt x="26" y="25"/>
                    <a:pt x="6" y="29"/>
                  </a:cubicBezTo>
                  <a:close/>
                </a:path>
              </a:pathLst>
            </a:custGeom>
            <a:solidFill>
              <a:srgbClr val="32AEB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ş1ïde"/>
            <p:cNvSpPr/>
            <p:nvPr/>
          </p:nvSpPr>
          <p:spPr bwMode="auto">
            <a:xfrm>
              <a:off x="5965498" y="4334809"/>
              <a:ext cx="67303" cy="26080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31"/>
                </a:cxn>
                <a:cxn ang="0">
                  <a:pos x="8" y="28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8" h="31">
                  <a:moveTo>
                    <a:pt x="0" y="2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4" y="30"/>
                    <a:pt x="6" y="29"/>
                    <a:pt x="8" y="2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0BA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śḻíḑè"/>
            <p:cNvSpPr/>
            <p:nvPr/>
          </p:nvSpPr>
          <p:spPr bwMode="auto">
            <a:xfrm>
              <a:off x="7383917" y="3496041"/>
              <a:ext cx="268372" cy="159846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5" y="1"/>
                </a:cxn>
                <a:cxn ang="0">
                  <a:pos x="25" y="7"/>
                </a:cxn>
                <a:cxn ang="0">
                  <a:pos x="14" y="18"/>
                </a:cxn>
                <a:cxn ang="0">
                  <a:pos x="0" y="19"/>
                </a:cxn>
              </a:cxnLst>
              <a:rect l="0" t="0" r="r" b="b"/>
              <a:pathLst>
                <a:path w="32" h="19">
                  <a:moveTo>
                    <a:pt x="0" y="19"/>
                  </a:moveTo>
                  <a:cubicBezTo>
                    <a:pt x="0" y="19"/>
                    <a:pt x="17" y="3"/>
                    <a:pt x="25" y="1"/>
                  </a:cubicBezTo>
                  <a:cubicBezTo>
                    <a:pt x="31" y="0"/>
                    <a:pt x="32" y="5"/>
                    <a:pt x="25" y="7"/>
                  </a:cubicBezTo>
                  <a:cubicBezTo>
                    <a:pt x="18" y="10"/>
                    <a:pt x="14" y="18"/>
                    <a:pt x="14" y="18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0BA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ṧļíḓè"/>
            <p:cNvSpPr/>
            <p:nvPr/>
          </p:nvSpPr>
          <p:spPr bwMode="auto">
            <a:xfrm>
              <a:off x="5999150" y="3571757"/>
              <a:ext cx="1770920" cy="998614"/>
            </a:xfrm>
            <a:custGeom>
              <a:avLst/>
              <a:gdLst/>
              <a:ahLst/>
              <a:cxnLst>
                <a:cxn ang="0">
                  <a:pos x="203" y="2"/>
                </a:cxn>
                <a:cxn ang="0">
                  <a:pos x="182" y="6"/>
                </a:cxn>
                <a:cxn ang="0">
                  <a:pos x="147" y="10"/>
                </a:cxn>
                <a:cxn ang="0">
                  <a:pos x="76" y="44"/>
                </a:cxn>
                <a:cxn ang="0">
                  <a:pos x="0" y="91"/>
                </a:cxn>
                <a:cxn ang="0">
                  <a:pos x="4" y="119"/>
                </a:cxn>
                <a:cxn ang="0">
                  <a:pos x="88" y="70"/>
                </a:cxn>
                <a:cxn ang="0">
                  <a:pos x="150" y="38"/>
                </a:cxn>
                <a:cxn ang="0">
                  <a:pos x="150" y="38"/>
                </a:cxn>
                <a:cxn ang="0">
                  <a:pos x="166" y="36"/>
                </a:cxn>
                <a:cxn ang="0">
                  <a:pos x="186" y="36"/>
                </a:cxn>
                <a:cxn ang="0">
                  <a:pos x="170" y="28"/>
                </a:cxn>
                <a:cxn ang="0">
                  <a:pos x="177" y="16"/>
                </a:cxn>
                <a:cxn ang="0">
                  <a:pos x="202" y="9"/>
                </a:cxn>
                <a:cxn ang="0">
                  <a:pos x="203" y="2"/>
                </a:cxn>
              </a:cxnLst>
              <a:rect l="0" t="0" r="r" b="b"/>
              <a:pathLst>
                <a:path w="211" h="119">
                  <a:moveTo>
                    <a:pt x="203" y="2"/>
                  </a:moveTo>
                  <a:cubicBezTo>
                    <a:pt x="195" y="0"/>
                    <a:pt x="187" y="1"/>
                    <a:pt x="182" y="6"/>
                  </a:cubicBezTo>
                  <a:cubicBezTo>
                    <a:pt x="177" y="10"/>
                    <a:pt x="154" y="9"/>
                    <a:pt x="147" y="10"/>
                  </a:cubicBezTo>
                  <a:cubicBezTo>
                    <a:pt x="127" y="15"/>
                    <a:pt x="102" y="24"/>
                    <a:pt x="76" y="44"/>
                  </a:cubicBezTo>
                  <a:cubicBezTo>
                    <a:pt x="55" y="60"/>
                    <a:pt x="28" y="77"/>
                    <a:pt x="0" y="91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31" y="108"/>
                    <a:pt x="61" y="92"/>
                    <a:pt x="88" y="70"/>
                  </a:cubicBezTo>
                  <a:cubicBezTo>
                    <a:pt x="117" y="47"/>
                    <a:pt x="136" y="39"/>
                    <a:pt x="150" y="38"/>
                  </a:cubicBezTo>
                  <a:cubicBezTo>
                    <a:pt x="150" y="38"/>
                    <a:pt x="150" y="38"/>
                    <a:pt x="150" y="38"/>
                  </a:cubicBezTo>
                  <a:cubicBezTo>
                    <a:pt x="157" y="36"/>
                    <a:pt x="160" y="34"/>
                    <a:pt x="166" y="36"/>
                  </a:cubicBezTo>
                  <a:cubicBezTo>
                    <a:pt x="174" y="39"/>
                    <a:pt x="183" y="41"/>
                    <a:pt x="186" y="36"/>
                  </a:cubicBezTo>
                  <a:cubicBezTo>
                    <a:pt x="188" y="32"/>
                    <a:pt x="176" y="30"/>
                    <a:pt x="170" y="28"/>
                  </a:cubicBezTo>
                  <a:cubicBezTo>
                    <a:pt x="164" y="27"/>
                    <a:pt x="164" y="17"/>
                    <a:pt x="177" y="16"/>
                  </a:cubicBezTo>
                  <a:cubicBezTo>
                    <a:pt x="190" y="15"/>
                    <a:pt x="190" y="3"/>
                    <a:pt x="202" y="9"/>
                  </a:cubicBezTo>
                  <a:cubicBezTo>
                    <a:pt x="206" y="11"/>
                    <a:pt x="211" y="5"/>
                    <a:pt x="203" y="2"/>
                  </a:cubicBez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ļîḑé"/>
            <p:cNvSpPr/>
            <p:nvPr/>
          </p:nvSpPr>
          <p:spPr bwMode="auto">
            <a:xfrm>
              <a:off x="4698512" y="2657272"/>
              <a:ext cx="1577423" cy="1871034"/>
            </a:xfrm>
            <a:custGeom>
              <a:avLst/>
              <a:gdLst/>
              <a:ahLst/>
              <a:cxnLst>
                <a:cxn ang="0">
                  <a:pos x="168" y="84"/>
                </a:cxn>
                <a:cxn ang="0">
                  <a:pos x="129" y="208"/>
                </a:cxn>
                <a:cxn ang="0">
                  <a:pos x="20" y="138"/>
                </a:cxn>
                <a:cxn ang="0">
                  <a:pos x="59" y="15"/>
                </a:cxn>
                <a:cxn ang="0">
                  <a:pos x="168" y="84"/>
                </a:cxn>
              </a:cxnLst>
              <a:rect l="0" t="0" r="r" b="b"/>
              <a:pathLst>
                <a:path w="188" h="223">
                  <a:moveTo>
                    <a:pt x="168" y="84"/>
                  </a:moveTo>
                  <a:cubicBezTo>
                    <a:pt x="188" y="138"/>
                    <a:pt x="170" y="193"/>
                    <a:pt x="129" y="208"/>
                  </a:cubicBezTo>
                  <a:cubicBezTo>
                    <a:pt x="88" y="223"/>
                    <a:pt x="39" y="192"/>
                    <a:pt x="20" y="138"/>
                  </a:cubicBezTo>
                  <a:cubicBezTo>
                    <a:pt x="0" y="85"/>
                    <a:pt x="18" y="29"/>
                    <a:pt x="59" y="15"/>
                  </a:cubicBezTo>
                  <a:cubicBezTo>
                    <a:pt x="100" y="0"/>
                    <a:pt x="149" y="31"/>
                    <a:pt x="168" y="84"/>
                  </a:cubicBez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şľidê"/>
            <p:cNvSpPr/>
            <p:nvPr/>
          </p:nvSpPr>
          <p:spPr bwMode="auto">
            <a:xfrm>
              <a:off x="5697125" y="3932671"/>
              <a:ext cx="302024" cy="167417"/>
            </a:xfrm>
            <a:custGeom>
              <a:avLst/>
              <a:gdLst/>
              <a:ahLst/>
              <a:cxnLst>
                <a:cxn ang="0">
                  <a:pos x="36" y="9"/>
                </a:cxn>
                <a:cxn ang="0">
                  <a:pos x="18" y="19"/>
                </a:cxn>
                <a:cxn ang="0">
                  <a:pos x="0" y="11"/>
                </a:cxn>
                <a:cxn ang="0">
                  <a:pos x="18" y="1"/>
                </a:cxn>
                <a:cxn ang="0">
                  <a:pos x="36" y="9"/>
                </a:cxn>
              </a:cxnLst>
              <a:rect l="0" t="0" r="r" b="b"/>
              <a:pathLst>
                <a:path w="36" h="20">
                  <a:moveTo>
                    <a:pt x="36" y="9"/>
                  </a:moveTo>
                  <a:cubicBezTo>
                    <a:pt x="36" y="15"/>
                    <a:pt x="28" y="19"/>
                    <a:pt x="18" y="19"/>
                  </a:cubicBezTo>
                  <a:cubicBezTo>
                    <a:pt x="9" y="20"/>
                    <a:pt x="1" y="16"/>
                    <a:pt x="0" y="11"/>
                  </a:cubicBezTo>
                  <a:cubicBezTo>
                    <a:pt x="0" y="5"/>
                    <a:pt x="8" y="1"/>
                    <a:pt x="18" y="1"/>
                  </a:cubicBezTo>
                  <a:cubicBezTo>
                    <a:pt x="28" y="0"/>
                    <a:pt x="36" y="4"/>
                    <a:pt x="36" y="9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šḻîḍé"/>
            <p:cNvSpPr/>
            <p:nvPr/>
          </p:nvSpPr>
          <p:spPr bwMode="auto">
            <a:xfrm>
              <a:off x="6049627" y="3311798"/>
              <a:ext cx="285198" cy="3356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4" y="2"/>
                </a:cxn>
                <a:cxn ang="0">
                  <a:pos x="12" y="40"/>
                </a:cxn>
                <a:cxn ang="0">
                  <a:pos x="0" y="14"/>
                </a:cxn>
              </a:cxnLst>
              <a:rect l="0" t="0" r="r" b="b"/>
              <a:pathLst>
                <a:path w="34" h="40">
                  <a:moveTo>
                    <a:pt x="0" y="14"/>
                  </a:moveTo>
                  <a:cubicBezTo>
                    <a:pt x="0" y="14"/>
                    <a:pt x="20" y="0"/>
                    <a:pt x="24" y="2"/>
                  </a:cubicBezTo>
                  <a:cubicBezTo>
                    <a:pt x="28" y="5"/>
                    <a:pt x="34" y="31"/>
                    <a:pt x="12" y="4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ŝḻîďe"/>
            <p:cNvSpPr/>
            <p:nvPr/>
          </p:nvSpPr>
          <p:spPr bwMode="auto">
            <a:xfrm>
              <a:off x="6024388" y="3639061"/>
              <a:ext cx="151433" cy="17583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6"/>
                </a:cxn>
                <a:cxn ang="0">
                  <a:pos x="18" y="19"/>
                </a:cxn>
                <a:cxn ang="0">
                  <a:pos x="18" y="0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21"/>
                    <a:pt x="18" y="19"/>
                  </a:cubicBezTo>
                  <a:cubicBezTo>
                    <a:pt x="18" y="19"/>
                    <a:pt x="18" y="2"/>
                    <a:pt x="18" y="0"/>
                  </a:cubicBezTo>
                  <a:close/>
                </a:path>
              </a:pathLst>
            </a:custGeom>
            <a:solidFill>
              <a:srgbClr val="F0BA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$ḷîḋê"/>
            <p:cNvSpPr/>
            <p:nvPr/>
          </p:nvSpPr>
          <p:spPr bwMode="auto">
            <a:xfrm>
              <a:off x="5889782" y="3185604"/>
              <a:ext cx="126194" cy="184243"/>
            </a:xfrm>
            <a:custGeom>
              <a:avLst/>
              <a:gdLst/>
              <a:ahLst/>
              <a:cxnLst>
                <a:cxn ang="0">
                  <a:pos x="12" y="9"/>
                </a:cxn>
                <a:cxn ang="0">
                  <a:pos x="11" y="7"/>
                </a:cxn>
                <a:cxn ang="0">
                  <a:pos x="9" y="8"/>
                </a:cxn>
                <a:cxn ang="0">
                  <a:pos x="6" y="6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3" y="1"/>
                </a:cxn>
                <a:cxn ang="0">
                  <a:pos x="2" y="13"/>
                </a:cxn>
                <a:cxn ang="0">
                  <a:pos x="11" y="21"/>
                </a:cxn>
                <a:cxn ang="0">
                  <a:pos x="12" y="9"/>
                </a:cxn>
              </a:cxnLst>
              <a:rect l="0" t="0" r="r" b="b"/>
              <a:pathLst>
                <a:path w="15" h="22">
                  <a:moveTo>
                    <a:pt x="12" y="9"/>
                  </a:moveTo>
                  <a:cubicBezTo>
                    <a:pt x="12" y="8"/>
                    <a:pt x="12" y="7"/>
                    <a:pt x="11" y="7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4"/>
                    <a:pt x="7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0" y="2"/>
                    <a:pt x="0" y="7"/>
                    <a:pt x="2" y="13"/>
                  </a:cubicBezTo>
                  <a:cubicBezTo>
                    <a:pt x="4" y="18"/>
                    <a:pt x="8" y="22"/>
                    <a:pt x="11" y="21"/>
                  </a:cubicBezTo>
                  <a:cubicBezTo>
                    <a:pt x="14" y="19"/>
                    <a:pt x="15" y="14"/>
                    <a:pt x="12" y="9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ḷiḑè"/>
            <p:cNvSpPr/>
            <p:nvPr/>
          </p:nvSpPr>
          <p:spPr bwMode="auto">
            <a:xfrm>
              <a:off x="5563360" y="3311798"/>
              <a:ext cx="125352" cy="184243"/>
            </a:xfrm>
            <a:custGeom>
              <a:avLst/>
              <a:gdLst/>
              <a:ahLst/>
              <a:cxnLst>
                <a:cxn ang="0">
                  <a:pos x="13" y="9"/>
                </a:cxn>
                <a:cxn ang="0">
                  <a:pos x="12" y="7"/>
                </a:cxn>
                <a:cxn ang="0">
                  <a:pos x="9" y="9"/>
                </a:cxn>
                <a:cxn ang="0">
                  <a:pos x="6" y="6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3" y="1"/>
                </a:cxn>
                <a:cxn ang="0">
                  <a:pos x="2" y="13"/>
                </a:cxn>
                <a:cxn ang="0">
                  <a:pos x="11" y="21"/>
                </a:cxn>
                <a:cxn ang="0">
                  <a:pos x="13" y="9"/>
                </a:cxn>
              </a:cxnLst>
              <a:rect l="0" t="0" r="r" b="b"/>
              <a:pathLst>
                <a:path w="15" h="22">
                  <a:moveTo>
                    <a:pt x="13" y="9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4"/>
                    <a:pt x="7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0" y="2"/>
                    <a:pt x="0" y="8"/>
                    <a:pt x="2" y="13"/>
                  </a:cubicBezTo>
                  <a:cubicBezTo>
                    <a:pt x="4" y="18"/>
                    <a:pt x="8" y="22"/>
                    <a:pt x="11" y="21"/>
                  </a:cubicBezTo>
                  <a:cubicBezTo>
                    <a:pt x="14" y="20"/>
                    <a:pt x="15" y="14"/>
                    <a:pt x="13" y="9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ľîḋe"/>
            <p:cNvSpPr/>
            <p:nvPr/>
          </p:nvSpPr>
          <p:spPr bwMode="auto">
            <a:xfrm>
              <a:off x="4379661" y="2372074"/>
              <a:ext cx="1661552" cy="1871034"/>
            </a:xfrm>
            <a:custGeom>
              <a:avLst/>
              <a:gdLst/>
              <a:ahLst/>
              <a:cxnLst>
                <a:cxn ang="0">
                  <a:pos x="191" y="80"/>
                </a:cxn>
                <a:cxn ang="0">
                  <a:pos x="176" y="58"/>
                </a:cxn>
                <a:cxn ang="0">
                  <a:pos x="156" y="0"/>
                </a:cxn>
                <a:cxn ang="0">
                  <a:pos x="67" y="52"/>
                </a:cxn>
                <a:cxn ang="0">
                  <a:pos x="37" y="102"/>
                </a:cxn>
                <a:cxn ang="0">
                  <a:pos x="91" y="223"/>
                </a:cxn>
                <a:cxn ang="0">
                  <a:pos x="86" y="110"/>
                </a:cxn>
                <a:cxn ang="0">
                  <a:pos x="167" y="69"/>
                </a:cxn>
                <a:cxn ang="0">
                  <a:pos x="191" y="80"/>
                </a:cxn>
              </a:cxnLst>
              <a:rect l="0" t="0" r="r" b="b"/>
              <a:pathLst>
                <a:path w="198" h="223">
                  <a:moveTo>
                    <a:pt x="191" y="80"/>
                  </a:moveTo>
                  <a:cubicBezTo>
                    <a:pt x="191" y="80"/>
                    <a:pt x="189" y="63"/>
                    <a:pt x="176" y="58"/>
                  </a:cubicBezTo>
                  <a:cubicBezTo>
                    <a:pt x="198" y="23"/>
                    <a:pt x="156" y="0"/>
                    <a:pt x="156" y="0"/>
                  </a:cubicBezTo>
                  <a:cubicBezTo>
                    <a:pt x="111" y="51"/>
                    <a:pt x="113" y="34"/>
                    <a:pt x="67" y="52"/>
                  </a:cubicBezTo>
                  <a:cubicBezTo>
                    <a:pt x="26" y="68"/>
                    <a:pt x="33" y="96"/>
                    <a:pt x="37" y="102"/>
                  </a:cubicBezTo>
                  <a:cubicBezTo>
                    <a:pt x="0" y="158"/>
                    <a:pt x="91" y="223"/>
                    <a:pt x="91" y="223"/>
                  </a:cubicBezTo>
                  <a:cubicBezTo>
                    <a:pt x="108" y="160"/>
                    <a:pt x="86" y="110"/>
                    <a:pt x="86" y="110"/>
                  </a:cubicBezTo>
                  <a:cubicBezTo>
                    <a:pt x="127" y="94"/>
                    <a:pt x="153" y="83"/>
                    <a:pt x="167" y="69"/>
                  </a:cubicBezTo>
                  <a:cubicBezTo>
                    <a:pt x="174" y="69"/>
                    <a:pt x="187" y="70"/>
                    <a:pt x="191" y="80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ṡ1iḍé"/>
            <p:cNvSpPr/>
            <p:nvPr/>
          </p:nvSpPr>
          <p:spPr bwMode="auto">
            <a:xfrm>
              <a:off x="4941645" y="3521280"/>
              <a:ext cx="318850" cy="352501"/>
            </a:xfrm>
            <a:custGeom>
              <a:avLst/>
              <a:gdLst/>
              <a:ahLst/>
              <a:cxnLst>
                <a:cxn ang="0">
                  <a:pos x="29" y="13"/>
                </a:cxn>
                <a:cxn ang="0">
                  <a:pos x="32" y="37"/>
                </a:cxn>
                <a:cxn ang="0">
                  <a:pos x="8" y="30"/>
                </a:cxn>
                <a:cxn ang="0">
                  <a:pos x="6" y="5"/>
                </a:cxn>
                <a:cxn ang="0">
                  <a:pos x="29" y="13"/>
                </a:cxn>
              </a:cxnLst>
              <a:rect l="0" t="0" r="r" b="b"/>
              <a:pathLst>
                <a:path w="38" h="42">
                  <a:moveTo>
                    <a:pt x="29" y="13"/>
                  </a:moveTo>
                  <a:cubicBezTo>
                    <a:pt x="36" y="21"/>
                    <a:pt x="38" y="32"/>
                    <a:pt x="32" y="37"/>
                  </a:cubicBezTo>
                  <a:cubicBezTo>
                    <a:pt x="26" y="42"/>
                    <a:pt x="15" y="38"/>
                    <a:pt x="8" y="30"/>
                  </a:cubicBezTo>
                  <a:cubicBezTo>
                    <a:pt x="1" y="21"/>
                    <a:pt x="0" y="10"/>
                    <a:pt x="6" y="5"/>
                  </a:cubicBezTo>
                  <a:cubicBezTo>
                    <a:pt x="11" y="0"/>
                    <a:pt x="22" y="4"/>
                    <a:pt x="29" y="13"/>
                  </a:cubicBezTo>
                  <a:close/>
                </a:path>
              </a:pathLst>
            </a:custGeom>
            <a:solidFill>
              <a:srgbClr val="FFDFA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Sľïḋe"/>
            <p:cNvSpPr/>
            <p:nvPr/>
          </p:nvSpPr>
          <p:spPr bwMode="auto">
            <a:xfrm>
              <a:off x="7903836" y="2589969"/>
              <a:ext cx="3255802" cy="3255802"/>
            </a:xfrm>
            <a:prstGeom prst="ellipse">
              <a:avLst/>
            </a:pr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ḷîḑè"/>
            <p:cNvSpPr/>
            <p:nvPr/>
          </p:nvSpPr>
          <p:spPr bwMode="auto">
            <a:xfrm>
              <a:off x="8189034" y="2883580"/>
              <a:ext cx="2685405" cy="2693818"/>
            </a:xfrm>
            <a:prstGeom prst="ellipse">
              <a:avLst/>
            </a:prstGeom>
            <a:solidFill>
              <a:srgbClr val="E0DDD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şḷîḋe"/>
            <p:cNvSpPr/>
            <p:nvPr/>
          </p:nvSpPr>
          <p:spPr bwMode="auto">
            <a:xfrm>
              <a:off x="8247924" y="2959296"/>
              <a:ext cx="2542386" cy="2542386"/>
            </a:xfrm>
            <a:prstGeom prst="ellipse">
              <a:avLst/>
            </a:prstGeom>
            <a:solidFill>
              <a:srgbClr val="F8F6E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ṧľîḋé"/>
            <p:cNvSpPr/>
            <p:nvPr/>
          </p:nvSpPr>
          <p:spPr bwMode="auto">
            <a:xfrm>
              <a:off x="9481259" y="2841515"/>
              <a:ext cx="84129" cy="193497"/>
            </a:xfrm>
            <a:prstGeom prst="rect">
              <a:avLst/>
            </a:prstGeom>
            <a:solidFill>
              <a:srgbClr val="353539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ṥļîďé"/>
            <p:cNvSpPr/>
            <p:nvPr/>
          </p:nvSpPr>
          <p:spPr bwMode="auto">
            <a:xfrm>
              <a:off x="9481259" y="5400727"/>
              <a:ext cx="84129" cy="192656"/>
            </a:xfrm>
            <a:prstGeom prst="rect">
              <a:avLst/>
            </a:prstGeom>
            <a:solidFill>
              <a:srgbClr val="353539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šḷide"/>
            <p:cNvSpPr/>
            <p:nvPr/>
          </p:nvSpPr>
          <p:spPr bwMode="auto">
            <a:xfrm>
              <a:off x="10689355" y="4192631"/>
              <a:ext cx="201910" cy="84129"/>
            </a:xfrm>
            <a:prstGeom prst="rect">
              <a:avLst/>
            </a:prstGeom>
            <a:solidFill>
              <a:srgbClr val="353539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şḻîḓê"/>
            <p:cNvSpPr/>
            <p:nvPr/>
          </p:nvSpPr>
          <p:spPr bwMode="auto">
            <a:xfrm>
              <a:off x="8189034" y="4192631"/>
              <a:ext cx="193497" cy="84129"/>
            </a:xfrm>
            <a:prstGeom prst="rect">
              <a:avLst/>
            </a:prstGeom>
            <a:solidFill>
              <a:srgbClr val="353539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liďe"/>
            <p:cNvSpPr/>
            <p:nvPr/>
          </p:nvSpPr>
          <p:spPr bwMode="auto">
            <a:xfrm>
              <a:off x="8600426" y="3411912"/>
              <a:ext cx="880833" cy="805958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1027" y="958"/>
                </a:cxn>
                <a:cxn ang="0">
                  <a:pos x="1047" y="928"/>
                </a:cxn>
                <a:cxn ang="0">
                  <a:pos x="20" y="0"/>
                </a:cxn>
              </a:cxnLst>
              <a:rect l="0" t="0" r="r" b="b"/>
              <a:pathLst>
                <a:path w="1047" h="958">
                  <a:moveTo>
                    <a:pt x="20" y="0"/>
                  </a:moveTo>
                  <a:lnTo>
                    <a:pt x="0" y="20"/>
                  </a:lnTo>
                  <a:lnTo>
                    <a:pt x="1027" y="958"/>
                  </a:lnTo>
                  <a:lnTo>
                    <a:pt x="1047" y="92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1825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1idé"/>
            <p:cNvSpPr/>
            <p:nvPr/>
          </p:nvSpPr>
          <p:spPr bwMode="auto">
            <a:xfrm>
              <a:off x="9481259" y="3563344"/>
              <a:ext cx="109368" cy="67135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13" y="76"/>
                </a:cxn>
                <a:cxn ang="0">
                  <a:pos x="8" y="80"/>
                </a:cxn>
                <a:cxn ang="0">
                  <a:pos x="8" y="80"/>
                </a:cxn>
                <a:cxn ang="0">
                  <a:pos x="3" y="76"/>
                </a:cxn>
                <a:cxn ang="0">
                  <a:pos x="0" y="4"/>
                </a:cxn>
              </a:cxnLst>
              <a:rect l="0" t="0" r="r" b="b"/>
              <a:pathLst>
                <a:path w="13" h="80">
                  <a:moveTo>
                    <a:pt x="0" y="4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10" y="1"/>
                    <a:pt x="10" y="3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8"/>
                    <a:pt x="11" y="79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5" y="80"/>
                    <a:pt x="3" y="78"/>
                    <a:pt x="3" y="76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ḻïḓé"/>
            <p:cNvSpPr/>
            <p:nvPr/>
          </p:nvSpPr>
          <p:spPr bwMode="auto">
            <a:xfrm>
              <a:off x="9254951" y="3177191"/>
              <a:ext cx="293611" cy="1040678"/>
            </a:xfrm>
            <a:custGeom>
              <a:avLst/>
              <a:gdLst/>
              <a:ahLst/>
              <a:cxnLst>
                <a:cxn ang="0">
                  <a:pos x="35" y="119"/>
                </a:cxn>
                <a:cxn ang="0">
                  <a:pos x="31" y="123"/>
                </a:cxn>
                <a:cxn ang="0">
                  <a:pos x="31" y="123"/>
                </a:cxn>
                <a:cxn ang="0">
                  <a:pos x="25" y="121"/>
                </a:cxn>
                <a:cxn ang="0">
                  <a:pos x="0" y="5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9" y="3"/>
                </a:cxn>
                <a:cxn ang="0">
                  <a:pos x="35" y="119"/>
                </a:cxn>
              </a:cxnLst>
              <a:rect l="0" t="0" r="r" b="b"/>
              <a:pathLst>
                <a:path w="35" h="124">
                  <a:moveTo>
                    <a:pt x="35" y="119"/>
                  </a:moveTo>
                  <a:cubicBezTo>
                    <a:pt x="35" y="121"/>
                    <a:pt x="34" y="123"/>
                    <a:pt x="31" y="123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28" y="124"/>
                    <a:pt x="26" y="123"/>
                    <a:pt x="25" y="1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7" y="0"/>
                    <a:pt x="9" y="1"/>
                    <a:pt x="9" y="3"/>
                  </a:cubicBezTo>
                  <a:lnTo>
                    <a:pt x="35" y="119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ṣļiḑê"/>
            <p:cNvSpPr/>
            <p:nvPr/>
          </p:nvSpPr>
          <p:spPr bwMode="auto">
            <a:xfrm>
              <a:off x="9397129" y="4100089"/>
              <a:ext cx="243975" cy="234720"/>
            </a:xfrm>
            <a:prstGeom prst="ellipse">
              <a:avLst/>
            </a:pr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ṥḻîde"/>
            <p:cNvSpPr/>
            <p:nvPr/>
          </p:nvSpPr>
          <p:spPr bwMode="auto">
            <a:xfrm>
              <a:off x="9430781" y="4133741"/>
              <a:ext cx="176671" cy="168258"/>
            </a:xfrm>
            <a:prstGeom prst="ellipse">
              <a:avLst/>
            </a:prstGeom>
            <a:solidFill>
              <a:srgbClr val="23221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ṩ1íďè"/>
            <p:cNvSpPr/>
            <p:nvPr/>
          </p:nvSpPr>
          <p:spPr bwMode="auto">
            <a:xfrm>
              <a:off x="8138556" y="5316598"/>
              <a:ext cx="588063" cy="713416"/>
            </a:xfrm>
            <a:custGeom>
              <a:avLst/>
              <a:gdLst/>
              <a:ahLst/>
              <a:cxnLst>
                <a:cxn ang="0">
                  <a:pos x="42" y="68"/>
                </a:cxn>
                <a:cxn ang="0">
                  <a:pos x="10" y="79"/>
                </a:cxn>
                <a:cxn ang="0">
                  <a:pos x="10" y="79"/>
                </a:cxn>
                <a:cxn ang="0">
                  <a:pos x="9" y="44"/>
                </a:cxn>
                <a:cxn ang="0">
                  <a:pos x="28" y="17"/>
                </a:cxn>
                <a:cxn ang="0">
                  <a:pos x="60" y="6"/>
                </a:cxn>
                <a:cxn ang="0">
                  <a:pos x="60" y="6"/>
                </a:cxn>
                <a:cxn ang="0">
                  <a:pos x="61" y="40"/>
                </a:cxn>
                <a:cxn ang="0">
                  <a:pos x="42" y="68"/>
                </a:cxn>
              </a:cxnLst>
              <a:rect l="0" t="0" r="r" b="b"/>
              <a:pathLst>
                <a:path w="70" h="85">
                  <a:moveTo>
                    <a:pt x="42" y="68"/>
                  </a:moveTo>
                  <a:cubicBezTo>
                    <a:pt x="34" y="80"/>
                    <a:pt x="19" y="85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0" y="72"/>
                    <a:pt x="0" y="57"/>
                    <a:pt x="9" y="4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6" y="5"/>
                    <a:pt x="51" y="0"/>
                    <a:pt x="60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9" y="13"/>
                    <a:pt x="70" y="28"/>
                    <a:pt x="61" y="40"/>
                  </a:cubicBezTo>
                  <a:lnTo>
                    <a:pt x="42" y="68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$ļíḍê"/>
            <p:cNvSpPr/>
            <p:nvPr/>
          </p:nvSpPr>
          <p:spPr bwMode="auto">
            <a:xfrm>
              <a:off x="10312456" y="5316598"/>
              <a:ext cx="587222" cy="713416"/>
            </a:xfrm>
            <a:custGeom>
              <a:avLst/>
              <a:gdLst/>
              <a:ahLst/>
              <a:cxnLst>
                <a:cxn ang="0">
                  <a:pos x="27" y="68"/>
                </a:cxn>
                <a:cxn ang="0">
                  <a:pos x="60" y="79"/>
                </a:cxn>
                <a:cxn ang="0">
                  <a:pos x="60" y="79"/>
                </a:cxn>
                <a:cxn ang="0">
                  <a:pos x="61" y="44"/>
                </a:cxn>
                <a:cxn ang="0">
                  <a:pos x="42" y="17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8" y="40"/>
                </a:cxn>
                <a:cxn ang="0">
                  <a:pos x="27" y="68"/>
                </a:cxn>
              </a:cxnLst>
              <a:rect l="0" t="0" r="r" b="b"/>
              <a:pathLst>
                <a:path w="70" h="85">
                  <a:moveTo>
                    <a:pt x="27" y="68"/>
                  </a:moveTo>
                  <a:cubicBezTo>
                    <a:pt x="36" y="80"/>
                    <a:pt x="51" y="85"/>
                    <a:pt x="60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9" y="72"/>
                    <a:pt x="70" y="57"/>
                    <a:pt x="61" y="44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3" y="5"/>
                    <a:pt x="19" y="0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13"/>
                    <a:pt x="0" y="28"/>
                    <a:pt x="8" y="40"/>
                  </a:cubicBezTo>
                  <a:lnTo>
                    <a:pt x="27" y="68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ṧḷiḓe"/>
            <p:cNvSpPr/>
            <p:nvPr/>
          </p:nvSpPr>
          <p:spPr bwMode="auto">
            <a:xfrm>
              <a:off x="8306814" y="1255679"/>
              <a:ext cx="2483495" cy="855594"/>
            </a:xfrm>
            <a:custGeom>
              <a:avLst/>
              <a:gdLst/>
              <a:ahLst/>
              <a:cxnLst>
                <a:cxn ang="0">
                  <a:pos x="242" y="4"/>
                </a:cxn>
                <a:cxn ang="0">
                  <a:pos x="148" y="0"/>
                </a:cxn>
                <a:cxn ang="0">
                  <a:pos x="148" y="5"/>
                </a:cxn>
                <a:cxn ang="0">
                  <a:pos x="148" y="0"/>
                </a:cxn>
                <a:cxn ang="0">
                  <a:pos x="54" y="4"/>
                </a:cxn>
                <a:cxn ang="0">
                  <a:pos x="0" y="98"/>
                </a:cxn>
                <a:cxn ang="0">
                  <a:pos x="9" y="102"/>
                </a:cxn>
                <a:cxn ang="0">
                  <a:pos x="56" y="14"/>
                </a:cxn>
                <a:cxn ang="0">
                  <a:pos x="148" y="10"/>
                </a:cxn>
                <a:cxn ang="0">
                  <a:pos x="240" y="14"/>
                </a:cxn>
                <a:cxn ang="0">
                  <a:pos x="287" y="102"/>
                </a:cxn>
                <a:cxn ang="0">
                  <a:pos x="296" y="98"/>
                </a:cxn>
                <a:cxn ang="0">
                  <a:pos x="242" y="4"/>
                </a:cxn>
              </a:cxnLst>
              <a:rect l="0" t="0" r="r" b="b"/>
              <a:pathLst>
                <a:path w="296" h="102">
                  <a:moveTo>
                    <a:pt x="242" y="4"/>
                  </a:moveTo>
                  <a:cubicBezTo>
                    <a:pt x="226" y="1"/>
                    <a:pt x="151" y="0"/>
                    <a:pt x="148" y="0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5" y="0"/>
                    <a:pt x="70" y="1"/>
                    <a:pt x="54" y="4"/>
                  </a:cubicBezTo>
                  <a:cubicBezTo>
                    <a:pt x="36" y="8"/>
                    <a:pt x="8" y="77"/>
                    <a:pt x="0" y="98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25" y="61"/>
                    <a:pt x="48" y="16"/>
                    <a:pt x="56" y="14"/>
                  </a:cubicBezTo>
                  <a:cubicBezTo>
                    <a:pt x="68" y="11"/>
                    <a:pt x="121" y="10"/>
                    <a:pt x="148" y="10"/>
                  </a:cubicBezTo>
                  <a:cubicBezTo>
                    <a:pt x="175" y="10"/>
                    <a:pt x="228" y="11"/>
                    <a:pt x="240" y="14"/>
                  </a:cubicBezTo>
                  <a:cubicBezTo>
                    <a:pt x="248" y="16"/>
                    <a:pt x="271" y="61"/>
                    <a:pt x="287" y="102"/>
                  </a:cubicBezTo>
                  <a:cubicBezTo>
                    <a:pt x="296" y="98"/>
                    <a:pt x="296" y="98"/>
                    <a:pt x="296" y="98"/>
                  </a:cubicBezTo>
                  <a:cubicBezTo>
                    <a:pt x="288" y="77"/>
                    <a:pt x="260" y="8"/>
                    <a:pt x="242" y="4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ṣlide"/>
            <p:cNvSpPr/>
            <p:nvPr/>
          </p:nvSpPr>
          <p:spPr bwMode="auto">
            <a:xfrm>
              <a:off x="7601811" y="1960682"/>
              <a:ext cx="1560597" cy="1309051"/>
            </a:xfrm>
            <a:custGeom>
              <a:avLst/>
              <a:gdLst/>
              <a:ahLst/>
              <a:cxnLst>
                <a:cxn ang="0">
                  <a:pos x="186" y="51"/>
                </a:cxn>
                <a:cxn ang="0">
                  <a:pos x="78" y="13"/>
                </a:cxn>
                <a:cxn ang="0">
                  <a:pos x="64" y="5"/>
                </a:cxn>
                <a:cxn ang="0">
                  <a:pos x="47" y="21"/>
                </a:cxn>
                <a:cxn ang="0">
                  <a:pos x="49" y="28"/>
                </a:cxn>
                <a:cxn ang="0">
                  <a:pos x="27" y="156"/>
                </a:cxn>
                <a:cxn ang="0">
                  <a:pos x="102" y="107"/>
                </a:cxn>
                <a:cxn ang="0">
                  <a:pos x="115" y="128"/>
                </a:cxn>
                <a:cxn ang="0">
                  <a:pos x="134" y="116"/>
                </a:cxn>
                <a:cxn ang="0">
                  <a:pos x="121" y="94"/>
                </a:cxn>
                <a:cxn ang="0">
                  <a:pos x="186" y="51"/>
                </a:cxn>
              </a:cxnLst>
              <a:rect l="0" t="0" r="r" b="b"/>
              <a:pathLst>
                <a:path w="186" h="156">
                  <a:moveTo>
                    <a:pt x="186" y="51"/>
                  </a:moveTo>
                  <a:cubicBezTo>
                    <a:pt x="162" y="15"/>
                    <a:pt x="118" y="0"/>
                    <a:pt x="78" y="13"/>
                  </a:cubicBezTo>
                  <a:cubicBezTo>
                    <a:pt x="75" y="8"/>
                    <a:pt x="70" y="5"/>
                    <a:pt x="64" y="5"/>
                  </a:cubicBezTo>
                  <a:cubicBezTo>
                    <a:pt x="55" y="5"/>
                    <a:pt x="47" y="12"/>
                    <a:pt x="47" y="21"/>
                  </a:cubicBezTo>
                  <a:cubicBezTo>
                    <a:pt x="47" y="24"/>
                    <a:pt x="48" y="26"/>
                    <a:pt x="49" y="28"/>
                  </a:cubicBezTo>
                  <a:cubicBezTo>
                    <a:pt x="10" y="58"/>
                    <a:pt x="0" y="114"/>
                    <a:pt x="27" y="156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21" y="94"/>
                    <a:pt x="121" y="94"/>
                    <a:pt x="121" y="94"/>
                  </a:cubicBezTo>
                  <a:lnTo>
                    <a:pt x="186" y="51"/>
                  </a:ln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líḍè"/>
            <p:cNvSpPr/>
            <p:nvPr/>
          </p:nvSpPr>
          <p:spPr bwMode="auto">
            <a:xfrm>
              <a:off x="10002019" y="1969095"/>
              <a:ext cx="1577423" cy="1300638"/>
            </a:xfrm>
            <a:custGeom>
              <a:avLst/>
              <a:gdLst/>
              <a:ahLst/>
              <a:cxnLst>
                <a:cxn ang="0">
                  <a:pos x="132" y="23"/>
                </a:cxn>
                <a:cxn ang="0">
                  <a:pos x="133" y="17"/>
                </a:cxn>
                <a:cxn ang="0">
                  <a:pos x="116" y="0"/>
                </a:cxn>
                <a:cxn ang="0">
                  <a:pos x="101" y="10"/>
                </a:cxn>
                <a:cxn ang="0">
                  <a:pos x="0" y="50"/>
                </a:cxn>
                <a:cxn ang="0">
                  <a:pos x="65" y="93"/>
                </a:cxn>
                <a:cxn ang="0">
                  <a:pos x="52" y="115"/>
                </a:cxn>
                <a:cxn ang="0">
                  <a:pos x="72" y="127"/>
                </a:cxn>
                <a:cxn ang="0">
                  <a:pos x="84" y="106"/>
                </a:cxn>
                <a:cxn ang="0">
                  <a:pos x="159" y="155"/>
                </a:cxn>
                <a:cxn ang="0">
                  <a:pos x="132" y="23"/>
                </a:cxn>
              </a:cxnLst>
              <a:rect l="0" t="0" r="r" b="b"/>
              <a:pathLst>
                <a:path w="188" h="155">
                  <a:moveTo>
                    <a:pt x="132" y="23"/>
                  </a:moveTo>
                  <a:cubicBezTo>
                    <a:pt x="133" y="21"/>
                    <a:pt x="133" y="19"/>
                    <a:pt x="133" y="17"/>
                  </a:cubicBezTo>
                  <a:cubicBezTo>
                    <a:pt x="133" y="8"/>
                    <a:pt x="126" y="0"/>
                    <a:pt x="116" y="0"/>
                  </a:cubicBezTo>
                  <a:cubicBezTo>
                    <a:pt x="110" y="0"/>
                    <a:pt x="104" y="4"/>
                    <a:pt x="101" y="10"/>
                  </a:cubicBezTo>
                  <a:cubicBezTo>
                    <a:pt x="63" y="1"/>
                    <a:pt x="22" y="16"/>
                    <a:pt x="0" y="50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88" y="111"/>
                    <a:pt x="175" y="52"/>
                    <a:pt x="132" y="23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ŝ1ïďé"/>
            <p:cNvSpPr/>
            <p:nvPr/>
          </p:nvSpPr>
          <p:spPr bwMode="auto">
            <a:xfrm>
              <a:off x="9246538" y="2178577"/>
              <a:ext cx="570396" cy="52917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14" y="0"/>
                </a:cxn>
                <a:cxn ang="0">
                  <a:pos x="0" y="13"/>
                </a:cxn>
                <a:cxn ang="0">
                  <a:pos x="14" y="27"/>
                </a:cxn>
                <a:cxn ang="0">
                  <a:pos x="31" y="27"/>
                </a:cxn>
                <a:cxn ang="0">
                  <a:pos x="31" y="63"/>
                </a:cxn>
                <a:cxn ang="0">
                  <a:pos x="37" y="63"/>
                </a:cxn>
                <a:cxn ang="0">
                  <a:pos x="37" y="27"/>
                </a:cxn>
                <a:cxn ang="0">
                  <a:pos x="54" y="27"/>
                </a:cxn>
                <a:cxn ang="0">
                  <a:pos x="68" y="13"/>
                </a:cxn>
                <a:cxn ang="0">
                  <a:pos x="54" y="0"/>
                </a:cxn>
              </a:cxnLst>
              <a:rect l="0" t="0" r="r" b="b"/>
              <a:pathLst>
                <a:path w="68" h="63">
                  <a:moveTo>
                    <a:pt x="5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3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62" y="27"/>
                    <a:pt x="68" y="21"/>
                    <a:pt x="68" y="13"/>
                  </a:cubicBezTo>
                  <a:cubicBezTo>
                    <a:pt x="68" y="6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353539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9540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目的</a:t>
              </a:r>
              <a:endPara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32AEB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467544" y="1275606"/>
            <a:ext cx="4968552" cy="2808312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針對</a:t>
            </a:r>
            <a:r>
              <a:rPr lang="zh-TW" altLang="en-US" sz="24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劇集進行重點標籤</a:t>
            </a: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，結合文字探勘之技術，能夠</a:t>
            </a:r>
            <a:r>
              <a:rPr lang="zh-TW" altLang="en-US" sz="24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自動擷取出經典台詞</a:t>
            </a:r>
            <a:endParaRPr lang="en-US" altLang="zh-TW" sz="2400" dirty="0">
              <a:solidFill>
                <a:srgbClr val="FF0000"/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在</a:t>
            </a:r>
            <a:r>
              <a:rPr lang="en-US" altLang="zh-TW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Windows</a:t>
            </a: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lang="en-US" altLang="zh-TW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Linux</a:t>
            </a: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環境下</a:t>
            </a:r>
            <a:r>
              <a:rPr lang="zh-TW" altLang="en-US" sz="2400" dirty="0">
                <a:solidFill>
                  <a:srgbClr val="26656C"/>
                </a:solidFill>
                <a:ea typeface="微軟正黑體" panose="020B0604030504040204" pitchFamily="34" charset="-120"/>
                <a:cs typeface="Arial"/>
                <a:sym typeface="Arial"/>
              </a:rPr>
              <a:t>能</a:t>
            </a:r>
            <a:r>
              <a:rPr lang="zh-TW" altLang="en-US" sz="24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自動快速剪輯出精華片段</a:t>
            </a:r>
            <a:r>
              <a:rPr lang="zh-TW" altLang="en-US" sz="24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TW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TW" altLang="en-US" sz="24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5386842" y="715793"/>
            <a:ext cx="3235330" cy="207198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5361467" y="2836230"/>
            <a:ext cx="3260705" cy="179340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softEdge rad="63500"/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322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系統介紹</a:t>
              </a:r>
              <a:endParaRPr lang="ko-KR" altLang="en-US" sz="4000" b="1" dirty="0"/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32AEB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472266" y="1838559"/>
            <a:ext cx="4911630" cy="2808312"/>
          </a:xfrm>
          <a:prstGeom prst="rect">
            <a:avLst/>
          </a:prstGeom>
        </p:spPr>
        <p:txBody>
          <a:bodyPr/>
          <a:lstStyle/>
          <a:p>
            <a:pPr algn="just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先將劇集字幕檔進行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斷詞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處理，並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利用</a:t>
            </a:r>
            <a:r>
              <a:rPr lang="en-US" altLang="zh-TW" sz="2000" dirty="0" err="1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r>
              <a:rPr lang="zh-TW" altLang="en-US" sz="2000" dirty="0" smtClean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減少語句，</a:t>
            </a:r>
            <a:r>
              <a:rPr lang="en-US" altLang="zh-TW" sz="2000" dirty="0" smtClean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Google </a:t>
            </a:r>
            <a:r>
              <a:rPr lang="en-US" altLang="zh-TW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API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進行情緒分析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判斷字幕的情感正負面門檻，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找出較具情感波動的時間區間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，進而找出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最經典的台詞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再透過輸出時間軸對劇集進行</a:t>
            </a:r>
            <a:r>
              <a:rPr lang="zh-TW" altLang="en-US" sz="2000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自動剪輯</a:t>
            </a: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  <a:p>
            <a:pPr algn="just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rgbClr val="009DD9">
                    <a:lumMod val="50000"/>
                  </a:srgbClr>
                </a:solidFill>
                <a:ea typeface="微軟正黑體" panose="020B0604030504040204" pitchFamily="34" charset="-120"/>
                <a:cs typeface="Arial"/>
                <a:sym typeface="Arial"/>
              </a:rPr>
              <a:t>最終產生劇集重點精華片段。</a:t>
            </a:r>
            <a:endParaRPr lang="en-US" altLang="zh-TW" sz="2000" dirty="0">
              <a:solidFill>
                <a:srgbClr val="009DD9">
                  <a:lumMod val="50000"/>
                </a:srgbClr>
              </a:solidFill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02A5545-F65D-4042-AC44-E52DDC7A259C}"/>
              </a:ext>
            </a:extLst>
          </p:cNvPr>
          <p:cNvSpPr/>
          <p:nvPr/>
        </p:nvSpPr>
        <p:spPr>
          <a:xfrm>
            <a:off x="5910932" y="1059582"/>
            <a:ext cx="2497785" cy="2820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SRT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資料前處理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20580D9-6DBD-410A-A119-7C53E61E6077}"/>
              </a:ext>
            </a:extLst>
          </p:cNvPr>
          <p:cNvSpPr/>
          <p:nvPr/>
        </p:nvSpPr>
        <p:spPr>
          <a:xfrm>
            <a:off x="5910932" y="1556483"/>
            <a:ext cx="2497785" cy="2820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詞句斷詞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2DA398E-AD3B-40C2-86C1-793C9521E643}"/>
              </a:ext>
            </a:extLst>
          </p:cNvPr>
          <p:cNvSpPr/>
          <p:nvPr/>
        </p:nvSpPr>
        <p:spPr>
          <a:xfrm>
            <a:off x="5406122" y="2053384"/>
            <a:ext cx="3342342" cy="38985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buClr>
                <a:srgbClr val="000000"/>
              </a:buClr>
              <a:defRPr/>
            </a:pPr>
            <a:r>
              <a:rPr lang="zh-TW" altLang="en-US" sz="1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利用</a:t>
            </a:r>
            <a:r>
              <a:rPr lang="en-US" altLang="zh-TW" sz="1400" b="1" kern="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Textrank</a:t>
            </a:r>
            <a:r>
              <a:rPr lang="zh-TW" altLang="en-US" sz="1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減少語句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找出特異點句型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C64657F-ACBF-4BA7-AA78-5487B22E6972}"/>
              </a:ext>
            </a:extLst>
          </p:cNvPr>
          <p:cNvSpPr/>
          <p:nvPr/>
        </p:nvSpPr>
        <p:spPr>
          <a:xfrm>
            <a:off x="5910932" y="2658068"/>
            <a:ext cx="2497785" cy="2820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分析</a:t>
            </a:r>
            <a:r>
              <a:rPr lang="zh-TW" altLang="en-US" sz="1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情緒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正負面門檻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A2B3CA44-DA58-43C8-B00D-8DC59A826EBB}"/>
              </a:ext>
            </a:extLst>
          </p:cNvPr>
          <p:cNvSpPr/>
          <p:nvPr/>
        </p:nvSpPr>
        <p:spPr>
          <a:xfrm>
            <a:off x="5652120" y="3651870"/>
            <a:ext cx="2943058" cy="35909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利用語句所在索引輸出時間軸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42EF559F-D855-4D93-88F8-1054390667A5}"/>
              </a:ext>
            </a:extLst>
          </p:cNvPr>
          <p:cNvCxnSpPr>
            <a:cxnSpLocks/>
          </p:cNvCxnSpPr>
          <p:nvPr/>
        </p:nvCxnSpPr>
        <p:spPr>
          <a:xfrm flipH="1">
            <a:off x="7159824" y="1345537"/>
            <a:ext cx="1075" cy="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FC64657F-ACBF-4BA7-AA78-5487B22E6972}"/>
              </a:ext>
            </a:extLst>
          </p:cNvPr>
          <p:cNvSpPr/>
          <p:nvPr/>
        </p:nvSpPr>
        <p:spPr>
          <a:xfrm>
            <a:off x="5903663" y="3154969"/>
            <a:ext cx="2497785" cy="2820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buClr>
                <a:srgbClr val="000000"/>
              </a:buClr>
              <a:defRPr/>
            </a:pPr>
            <a:r>
              <a:rPr lang="zh-TW" altLang="en-US" sz="14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刪除未達門檻的台詞</a:t>
            </a:r>
            <a:endParaRPr lang="en-US" altLang="zh-TW" sz="1400" b="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="" xmlns:a16="http://schemas.microsoft.com/office/drawing/2014/main" id="{42EF559F-D855-4D93-88F8-1054390667A5}"/>
              </a:ext>
            </a:extLst>
          </p:cNvPr>
          <p:cNvCxnSpPr>
            <a:cxnSpLocks/>
          </p:cNvCxnSpPr>
          <p:nvPr/>
        </p:nvCxnSpPr>
        <p:spPr>
          <a:xfrm flipH="1">
            <a:off x="7160884" y="1842438"/>
            <a:ext cx="1075" cy="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="" xmlns:a16="http://schemas.microsoft.com/office/drawing/2014/main" id="{42EF559F-D855-4D93-88F8-1054390667A5}"/>
              </a:ext>
            </a:extLst>
          </p:cNvPr>
          <p:cNvCxnSpPr>
            <a:cxnSpLocks/>
          </p:cNvCxnSpPr>
          <p:nvPr/>
        </p:nvCxnSpPr>
        <p:spPr>
          <a:xfrm flipH="1">
            <a:off x="7160884" y="2447122"/>
            <a:ext cx="1075" cy="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="" xmlns:a16="http://schemas.microsoft.com/office/drawing/2014/main" id="{42EF559F-D855-4D93-88F8-1054390667A5}"/>
              </a:ext>
            </a:extLst>
          </p:cNvPr>
          <p:cNvCxnSpPr>
            <a:cxnSpLocks/>
          </p:cNvCxnSpPr>
          <p:nvPr/>
        </p:nvCxnSpPr>
        <p:spPr>
          <a:xfrm flipH="1">
            <a:off x="7160884" y="2944023"/>
            <a:ext cx="1075" cy="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="" xmlns:a16="http://schemas.microsoft.com/office/drawing/2014/main" id="{42EF559F-D855-4D93-88F8-1054390667A5}"/>
              </a:ext>
            </a:extLst>
          </p:cNvPr>
          <p:cNvCxnSpPr>
            <a:cxnSpLocks/>
          </p:cNvCxnSpPr>
          <p:nvPr/>
        </p:nvCxnSpPr>
        <p:spPr>
          <a:xfrm flipH="1">
            <a:off x="7160884" y="3440924"/>
            <a:ext cx="1075" cy="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81" name="文字方塊 80"/>
          <p:cNvSpPr txBox="1"/>
          <p:nvPr/>
        </p:nvSpPr>
        <p:spPr>
          <a:xfrm>
            <a:off x="1259632" y="1017814"/>
            <a:ext cx="3563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32AEB8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ritannic Bold" panose="020B0903060703020204" pitchFamily="34" charset="0"/>
                <a:ea typeface="+mj-ea"/>
                <a:cs typeface="Arial" pitchFamily="34" charset="0"/>
              </a:rPr>
              <a:t>How to do ?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32AEB8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ritannic Bold" panose="020B0903060703020204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24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8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961286"/>
            <a:ext cx="4896544" cy="576064"/>
          </a:xfrm>
        </p:spPr>
        <p:txBody>
          <a:bodyPr/>
          <a:lstStyle/>
          <a:p>
            <a:r>
              <a:rPr lang="en-US" altLang="ko-KR" sz="5400" dirty="0"/>
              <a:t>02</a:t>
            </a:r>
            <a:endParaRPr lang="ko-KR" alt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23728" y="1779662"/>
            <a:ext cx="4896544" cy="288032"/>
          </a:xfrm>
        </p:spPr>
        <p:txBody>
          <a:bodyPr/>
          <a:lstStyle/>
          <a:p>
            <a:pPr lvl="0"/>
            <a:r>
              <a:rPr lang="zh-TW" altLang="en-US" sz="4000" dirty="0"/>
              <a:t>演算法</a:t>
            </a:r>
          </a:p>
        </p:txBody>
      </p:sp>
    </p:spTree>
    <p:extLst>
      <p:ext uri="{BB962C8B-B14F-4D97-AF65-F5344CB8AC3E}">
        <p14:creationId xmlns:p14="http://schemas.microsoft.com/office/powerpoint/2010/main" val="759876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1"/>
          <p:cNvSpPr txBox="1">
            <a:spLocks/>
          </p:cNvSpPr>
          <p:nvPr/>
        </p:nvSpPr>
        <p:spPr>
          <a:xfrm>
            <a:off x="1187701" y="1707654"/>
            <a:ext cx="7271638" cy="311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b="1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假設一</a:t>
            </a:r>
            <a:r>
              <a:rPr lang="en-US" altLang="zh-TW" b="1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: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重要的台詞皆是流暢且獨特的，詞彙間的相關度高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/>
            </a:r>
            <a:br>
              <a:rPr lang="en-US" altLang="zh-TW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           →使用</a:t>
            </a:r>
            <a:r>
              <a:rPr lang="en-US" altLang="zh-TW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TF-IDF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或</a:t>
            </a:r>
            <a:r>
              <a:rPr lang="en-US" altLang="zh-TW" kern="0" dirty="0" err="1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Textrank</a:t>
            </a:r>
            <a:endParaRPr lang="en-US" altLang="zh-TW" kern="0" dirty="0" smtClean="0">
              <a:solidFill>
                <a:srgbClr val="FF0000"/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r>
              <a:rPr lang="zh-TW" altLang="en-US" b="1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假設二</a:t>
            </a:r>
            <a:r>
              <a:rPr lang="en-US" altLang="zh-TW" b="1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:</a:t>
            </a:r>
            <a:r>
              <a:rPr lang="zh-TW" altLang="en-US" kern="0" dirty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電影的重要場景通常有劇烈的情緒波動</a:t>
            </a:r>
            <a:r>
              <a:rPr lang="zh-TW" altLang="en-US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r>
              <a:rPr lang="en-US" altLang="zh-TW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/>
            </a:r>
            <a:br>
              <a:rPr lang="en-US" altLang="zh-TW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lang="en-US" altLang="zh-TW" kern="0" dirty="0" smtClean="0">
                <a:solidFill>
                  <a:srgbClr val="009DD9">
                    <a:lumMod val="50000"/>
                  </a:srgbClr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	     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→</a:t>
            </a:r>
            <a:r>
              <a:rPr lang="zh-TW" altLang="en-US" kern="0" dirty="0" smtClean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使用</a:t>
            </a:r>
            <a:r>
              <a:rPr lang="zh-TW" altLang="en-US" kern="0" dirty="0">
                <a:solidFill>
                  <a:srgbClr val="FF0000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自然語言分析</a:t>
            </a: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101600" lvl="0" indent="0" latinLnBrk="0">
              <a:buClr>
                <a:srgbClr val="26656C"/>
              </a:buClr>
              <a:buNone/>
            </a:pPr>
            <a:endParaRPr lang="en-US" altLang="zh-TW" kern="0" dirty="0">
              <a:solidFill>
                <a:srgbClr val="009DD9">
                  <a:lumMod val="50000"/>
                </a:srgbClr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lvl="0" latinLnBrk="0">
              <a:buClr>
                <a:srgbClr val="26656C"/>
              </a:buClr>
              <a:buFont typeface="Wingdings" panose="05000000000000000000" pitchFamily="2" charset="2"/>
              <a:buChar char="n"/>
            </a:pP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9DD9">
                  <a:lumMod val="50000"/>
                </a:srgbClr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sym typeface="Roboto Condensed Light"/>
            </a:endParaRPr>
          </a:p>
        </p:txBody>
      </p:sp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13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實驗設計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8f6cc54e-8bdb-4c71-bcae-a0baf2431e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7338" y="3219822"/>
            <a:ext cx="1896574" cy="1539975"/>
            <a:chOff x="3219586" y="1236148"/>
            <a:chExt cx="5752828" cy="4671166"/>
          </a:xfrm>
        </p:grpSpPr>
        <p:sp>
          <p:nvSpPr>
            <p:cNvPr id="8" name="išliḓe">
              <a:extLst>
                <a:ext uri="{FF2B5EF4-FFF2-40B4-BE49-F238E27FC236}">
                  <a16:creationId xmlns="" xmlns:a16="http://schemas.microsoft.com/office/drawing/2014/main" id="{4D32588D-5339-49FA-A280-B844B7A1BBF8}"/>
                </a:ext>
              </a:extLst>
            </p:cNvPr>
            <p:cNvSpPr/>
            <p:nvPr/>
          </p:nvSpPr>
          <p:spPr bwMode="auto">
            <a:xfrm>
              <a:off x="6071963" y="1973283"/>
              <a:ext cx="2900451" cy="817253"/>
            </a:xfrm>
            <a:custGeom>
              <a:avLst/>
              <a:gdLst>
                <a:gd name="T0" fmla="*/ 1353 w 1597"/>
                <a:gd name="T1" fmla="*/ 201 h 449"/>
                <a:gd name="T2" fmla="*/ 1386 w 1597"/>
                <a:gd name="T3" fmla="*/ 158 h 449"/>
                <a:gd name="T4" fmla="*/ 1053 w 1597"/>
                <a:gd name="T5" fmla="*/ 36 h 449"/>
                <a:gd name="T6" fmla="*/ 863 w 1597"/>
                <a:gd name="T7" fmla="*/ 47 h 449"/>
                <a:gd name="T8" fmla="*/ 706 w 1597"/>
                <a:gd name="T9" fmla="*/ 12 h 449"/>
                <a:gd name="T10" fmla="*/ 422 w 1597"/>
                <a:gd name="T11" fmla="*/ 108 h 449"/>
                <a:gd name="T12" fmla="*/ 422 w 1597"/>
                <a:gd name="T13" fmla="*/ 112 h 449"/>
                <a:gd name="T14" fmla="*/ 343 w 1597"/>
                <a:gd name="T15" fmla="*/ 102 h 449"/>
                <a:gd name="T16" fmla="*/ 3 w 1597"/>
                <a:gd name="T17" fmla="*/ 194 h 449"/>
                <a:gd name="T18" fmla="*/ 179 w 1597"/>
                <a:gd name="T19" fmla="*/ 314 h 449"/>
                <a:gd name="T20" fmla="*/ 178 w 1597"/>
                <a:gd name="T21" fmla="*/ 321 h 449"/>
                <a:gd name="T22" fmla="*/ 461 w 1597"/>
                <a:gd name="T23" fmla="*/ 442 h 449"/>
                <a:gd name="T24" fmla="*/ 688 w 1597"/>
                <a:gd name="T25" fmla="*/ 424 h 449"/>
                <a:gd name="T26" fmla="*/ 779 w 1597"/>
                <a:gd name="T27" fmla="*/ 431 h 449"/>
                <a:gd name="T28" fmla="*/ 1079 w 1597"/>
                <a:gd name="T29" fmla="*/ 405 h 449"/>
                <a:gd name="T30" fmla="*/ 1162 w 1597"/>
                <a:gd name="T31" fmla="*/ 410 h 449"/>
                <a:gd name="T32" fmla="*/ 1595 w 1597"/>
                <a:gd name="T33" fmla="*/ 315 h 449"/>
                <a:gd name="T34" fmla="*/ 1353 w 1597"/>
                <a:gd name="T35" fmla="*/ 20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7" h="449">
                  <a:moveTo>
                    <a:pt x="1353" y="201"/>
                  </a:moveTo>
                  <a:cubicBezTo>
                    <a:pt x="1373" y="189"/>
                    <a:pt x="1385" y="174"/>
                    <a:pt x="1386" y="158"/>
                  </a:cubicBezTo>
                  <a:cubicBezTo>
                    <a:pt x="1388" y="99"/>
                    <a:pt x="1239" y="44"/>
                    <a:pt x="1053" y="36"/>
                  </a:cubicBezTo>
                  <a:cubicBezTo>
                    <a:pt x="983" y="33"/>
                    <a:pt x="918" y="38"/>
                    <a:pt x="863" y="47"/>
                  </a:cubicBezTo>
                  <a:cubicBezTo>
                    <a:pt x="819" y="29"/>
                    <a:pt x="765" y="17"/>
                    <a:pt x="706" y="12"/>
                  </a:cubicBezTo>
                  <a:cubicBezTo>
                    <a:pt x="554" y="0"/>
                    <a:pt x="428" y="43"/>
                    <a:pt x="422" y="108"/>
                  </a:cubicBezTo>
                  <a:cubicBezTo>
                    <a:pt x="422" y="109"/>
                    <a:pt x="422" y="111"/>
                    <a:pt x="422" y="112"/>
                  </a:cubicBezTo>
                  <a:cubicBezTo>
                    <a:pt x="397" y="107"/>
                    <a:pt x="370" y="104"/>
                    <a:pt x="343" y="102"/>
                  </a:cubicBezTo>
                  <a:cubicBezTo>
                    <a:pt x="160" y="87"/>
                    <a:pt x="8" y="128"/>
                    <a:pt x="3" y="194"/>
                  </a:cubicBezTo>
                  <a:cubicBezTo>
                    <a:pt x="0" y="240"/>
                    <a:pt x="71" y="286"/>
                    <a:pt x="179" y="314"/>
                  </a:cubicBezTo>
                  <a:cubicBezTo>
                    <a:pt x="178" y="317"/>
                    <a:pt x="178" y="319"/>
                    <a:pt x="178" y="321"/>
                  </a:cubicBezTo>
                  <a:cubicBezTo>
                    <a:pt x="173" y="375"/>
                    <a:pt x="300" y="429"/>
                    <a:pt x="461" y="442"/>
                  </a:cubicBezTo>
                  <a:cubicBezTo>
                    <a:pt x="551" y="449"/>
                    <a:pt x="633" y="442"/>
                    <a:pt x="688" y="424"/>
                  </a:cubicBezTo>
                  <a:cubicBezTo>
                    <a:pt x="717" y="428"/>
                    <a:pt x="747" y="430"/>
                    <a:pt x="779" y="431"/>
                  </a:cubicBezTo>
                  <a:cubicBezTo>
                    <a:pt x="903" y="437"/>
                    <a:pt x="1014" y="426"/>
                    <a:pt x="1079" y="405"/>
                  </a:cubicBezTo>
                  <a:cubicBezTo>
                    <a:pt x="1106" y="407"/>
                    <a:pt x="1134" y="409"/>
                    <a:pt x="1162" y="410"/>
                  </a:cubicBezTo>
                  <a:cubicBezTo>
                    <a:pt x="1399" y="420"/>
                    <a:pt x="1592" y="378"/>
                    <a:pt x="1595" y="315"/>
                  </a:cubicBezTo>
                  <a:cubicBezTo>
                    <a:pt x="1597" y="269"/>
                    <a:pt x="1498" y="226"/>
                    <a:pt x="1353" y="201"/>
                  </a:cubicBezTo>
                  <a:close/>
                </a:path>
              </a:pathLst>
            </a:custGeom>
            <a:solidFill>
              <a:srgbClr val="D67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ľîḋé">
              <a:extLst>
                <a:ext uri="{FF2B5EF4-FFF2-40B4-BE49-F238E27FC236}">
                  <a16:creationId xmlns="" xmlns:a16="http://schemas.microsoft.com/office/drawing/2014/main" id="{60A4D070-B364-4CE2-82B1-9ABD811C962D}"/>
                </a:ext>
              </a:extLst>
            </p:cNvPr>
            <p:cNvSpPr/>
            <p:nvPr/>
          </p:nvSpPr>
          <p:spPr bwMode="auto">
            <a:xfrm>
              <a:off x="6096002" y="1973283"/>
              <a:ext cx="2852377" cy="729120"/>
            </a:xfrm>
            <a:custGeom>
              <a:avLst/>
              <a:gdLst>
                <a:gd name="T0" fmla="*/ 1341 w 1572"/>
                <a:gd name="T1" fmla="*/ 201 h 400"/>
                <a:gd name="T2" fmla="*/ 1374 w 1572"/>
                <a:gd name="T3" fmla="*/ 158 h 400"/>
                <a:gd name="T4" fmla="*/ 1373 w 1572"/>
                <a:gd name="T5" fmla="*/ 153 h 400"/>
                <a:gd name="T6" fmla="*/ 1364 w 1572"/>
                <a:gd name="T7" fmla="*/ 131 h 400"/>
                <a:gd name="T8" fmla="*/ 1041 w 1572"/>
                <a:gd name="T9" fmla="*/ 36 h 400"/>
                <a:gd name="T10" fmla="*/ 851 w 1572"/>
                <a:gd name="T11" fmla="*/ 47 h 400"/>
                <a:gd name="T12" fmla="*/ 694 w 1572"/>
                <a:gd name="T13" fmla="*/ 12 h 400"/>
                <a:gd name="T14" fmla="*/ 410 w 1572"/>
                <a:gd name="T15" fmla="*/ 108 h 400"/>
                <a:gd name="T16" fmla="*/ 410 w 1572"/>
                <a:gd name="T17" fmla="*/ 112 h 400"/>
                <a:gd name="T18" fmla="*/ 331 w 1572"/>
                <a:gd name="T19" fmla="*/ 102 h 400"/>
                <a:gd name="T20" fmla="*/ 0 w 1572"/>
                <a:gd name="T21" fmla="*/ 170 h 400"/>
                <a:gd name="T22" fmla="*/ 171 w 1572"/>
                <a:gd name="T23" fmla="*/ 265 h 400"/>
                <a:gd name="T24" fmla="*/ 170 w 1572"/>
                <a:gd name="T25" fmla="*/ 272 h 400"/>
                <a:gd name="T26" fmla="*/ 453 w 1572"/>
                <a:gd name="T27" fmla="*/ 393 h 400"/>
                <a:gd name="T28" fmla="*/ 690 w 1572"/>
                <a:gd name="T29" fmla="*/ 372 h 400"/>
                <a:gd name="T30" fmla="*/ 769 w 1572"/>
                <a:gd name="T31" fmla="*/ 378 h 400"/>
                <a:gd name="T32" fmla="*/ 812 w 1572"/>
                <a:gd name="T33" fmla="*/ 379 h 400"/>
                <a:gd name="T34" fmla="*/ 904 w 1572"/>
                <a:gd name="T35" fmla="*/ 377 h 400"/>
                <a:gd name="T36" fmla="*/ 904 w 1572"/>
                <a:gd name="T37" fmla="*/ 377 h 400"/>
                <a:gd name="T38" fmla="*/ 1069 w 1572"/>
                <a:gd name="T39" fmla="*/ 351 h 400"/>
                <a:gd name="T40" fmla="*/ 1153 w 1572"/>
                <a:gd name="T41" fmla="*/ 357 h 400"/>
                <a:gd name="T42" fmla="*/ 1572 w 1572"/>
                <a:gd name="T43" fmla="*/ 288 h 400"/>
                <a:gd name="T44" fmla="*/ 1341 w 1572"/>
                <a:gd name="T45" fmla="*/ 20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2" h="400">
                  <a:moveTo>
                    <a:pt x="1341" y="201"/>
                  </a:moveTo>
                  <a:cubicBezTo>
                    <a:pt x="1361" y="189"/>
                    <a:pt x="1373" y="174"/>
                    <a:pt x="1374" y="158"/>
                  </a:cubicBezTo>
                  <a:cubicBezTo>
                    <a:pt x="1374" y="157"/>
                    <a:pt x="1374" y="155"/>
                    <a:pt x="1373" y="153"/>
                  </a:cubicBezTo>
                  <a:cubicBezTo>
                    <a:pt x="1373" y="148"/>
                    <a:pt x="1370" y="139"/>
                    <a:pt x="1364" y="131"/>
                  </a:cubicBezTo>
                  <a:cubicBezTo>
                    <a:pt x="1329" y="83"/>
                    <a:pt x="1198" y="43"/>
                    <a:pt x="1041" y="36"/>
                  </a:cubicBezTo>
                  <a:cubicBezTo>
                    <a:pt x="971" y="33"/>
                    <a:pt x="906" y="38"/>
                    <a:pt x="851" y="47"/>
                  </a:cubicBezTo>
                  <a:cubicBezTo>
                    <a:pt x="807" y="29"/>
                    <a:pt x="753" y="17"/>
                    <a:pt x="694" y="12"/>
                  </a:cubicBezTo>
                  <a:cubicBezTo>
                    <a:pt x="542" y="0"/>
                    <a:pt x="416" y="43"/>
                    <a:pt x="410" y="108"/>
                  </a:cubicBezTo>
                  <a:cubicBezTo>
                    <a:pt x="410" y="109"/>
                    <a:pt x="410" y="111"/>
                    <a:pt x="410" y="112"/>
                  </a:cubicBezTo>
                  <a:cubicBezTo>
                    <a:pt x="385" y="107"/>
                    <a:pt x="358" y="104"/>
                    <a:pt x="331" y="102"/>
                  </a:cubicBezTo>
                  <a:cubicBezTo>
                    <a:pt x="172" y="89"/>
                    <a:pt x="36" y="119"/>
                    <a:pt x="0" y="170"/>
                  </a:cubicBezTo>
                  <a:cubicBezTo>
                    <a:pt x="19" y="207"/>
                    <a:pt x="83" y="242"/>
                    <a:pt x="171" y="265"/>
                  </a:cubicBezTo>
                  <a:cubicBezTo>
                    <a:pt x="170" y="267"/>
                    <a:pt x="170" y="270"/>
                    <a:pt x="170" y="272"/>
                  </a:cubicBezTo>
                  <a:cubicBezTo>
                    <a:pt x="165" y="326"/>
                    <a:pt x="292" y="380"/>
                    <a:pt x="453" y="393"/>
                  </a:cubicBezTo>
                  <a:cubicBezTo>
                    <a:pt x="549" y="400"/>
                    <a:pt x="635" y="392"/>
                    <a:pt x="690" y="372"/>
                  </a:cubicBezTo>
                  <a:cubicBezTo>
                    <a:pt x="715" y="375"/>
                    <a:pt x="742" y="377"/>
                    <a:pt x="769" y="378"/>
                  </a:cubicBezTo>
                  <a:cubicBezTo>
                    <a:pt x="784" y="378"/>
                    <a:pt x="798" y="379"/>
                    <a:pt x="812" y="379"/>
                  </a:cubicBezTo>
                  <a:cubicBezTo>
                    <a:pt x="844" y="380"/>
                    <a:pt x="875" y="379"/>
                    <a:pt x="904" y="377"/>
                  </a:cubicBezTo>
                  <a:cubicBezTo>
                    <a:pt x="904" y="377"/>
                    <a:pt x="904" y="377"/>
                    <a:pt x="904" y="377"/>
                  </a:cubicBezTo>
                  <a:cubicBezTo>
                    <a:pt x="971" y="373"/>
                    <a:pt x="1029" y="364"/>
                    <a:pt x="1069" y="351"/>
                  </a:cubicBezTo>
                  <a:cubicBezTo>
                    <a:pt x="1096" y="354"/>
                    <a:pt x="1124" y="356"/>
                    <a:pt x="1153" y="357"/>
                  </a:cubicBezTo>
                  <a:cubicBezTo>
                    <a:pt x="1354" y="365"/>
                    <a:pt x="1524" y="336"/>
                    <a:pt x="1572" y="288"/>
                  </a:cubicBezTo>
                  <a:cubicBezTo>
                    <a:pt x="1543" y="253"/>
                    <a:pt x="1457" y="221"/>
                    <a:pt x="1341" y="201"/>
                  </a:cubicBezTo>
                  <a:close/>
                </a:path>
              </a:pathLst>
            </a:custGeom>
            <a:solidFill>
              <a:srgbClr val="F08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ḷíḓê">
              <a:extLst>
                <a:ext uri="{FF2B5EF4-FFF2-40B4-BE49-F238E27FC236}">
                  <a16:creationId xmlns="" xmlns:a16="http://schemas.microsoft.com/office/drawing/2014/main" id="{1A0FA87D-632B-4A50-8D26-22AF0590E893}"/>
                </a:ext>
              </a:extLst>
            </p:cNvPr>
            <p:cNvSpPr/>
            <p:nvPr/>
          </p:nvSpPr>
          <p:spPr bwMode="auto">
            <a:xfrm>
              <a:off x="7265798" y="1797014"/>
              <a:ext cx="448688" cy="448688"/>
            </a:xfrm>
            <a:prstGeom prst="ellipse">
              <a:avLst/>
            </a:pr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ḷïdê">
              <a:extLst>
                <a:ext uri="{FF2B5EF4-FFF2-40B4-BE49-F238E27FC236}">
                  <a16:creationId xmlns="" xmlns:a16="http://schemas.microsoft.com/office/drawing/2014/main" id="{66DF08B2-91B0-4EA6-831F-04522899388A}"/>
                </a:ext>
              </a:extLst>
            </p:cNvPr>
            <p:cNvSpPr/>
            <p:nvPr/>
          </p:nvSpPr>
          <p:spPr bwMode="auto">
            <a:xfrm>
              <a:off x="3411881" y="1628753"/>
              <a:ext cx="1370105" cy="1338055"/>
            </a:xfrm>
            <a:custGeom>
              <a:avLst/>
              <a:gdLst>
                <a:gd name="T0" fmla="*/ 747 w 758"/>
                <a:gd name="T1" fmla="*/ 370 h 736"/>
                <a:gd name="T2" fmla="*/ 747 w 758"/>
                <a:gd name="T3" fmla="*/ 370 h 736"/>
                <a:gd name="T4" fmla="*/ 728 w 758"/>
                <a:gd name="T5" fmla="*/ 378 h 736"/>
                <a:gd name="T6" fmla="*/ 716 w 758"/>
                <a:gd name="T7" fmla="*/ 406 h 736"/>
                <a:gd name="T8" fmla="*/ 373 w 758"/>
                <a:gd name="T9" fmla="*/ 343 h 736"/>
                <a:gd name="T10" fmla="*/ 320 w 758"/>
                <a:gd name="T11" fmla="*/ 252 h 736"/>
                <a:gd name="T12" fmla="*/ 379 w 758"/>
                <a:gd name="T13" fmla="*/ 0 h 736"/>
                <a:gd name="T14" fmla="*/ 286 w 758"/>
                <a:gd name="T15" fmla="*/ 179 h 736"/>
                <a:gd name="T16" fmla="*/ 230 w 758"/>
                <a:gd name="T17" fmla="*/ 156 h 736"/>
                <a:gd name="T18" fmla="*/ 224 w 758"/>
                <a:gd name="T19" fmla="*/ 140 h 736"/>
                <a:gd name="T20" fmla="*/ 232 w 758"/>
                <a:gd name="T21" fmla="*/ 133 h 736"/>
                <a:gd name="T22" fmla="*/ 227 w 758"/>
                <a:gd name="T23" fmla="*/ 69 h 736"/>
                <a:gd name="T24" fmla="*/ 162 w 758"/>
                <a:gd name="T25" fmla="*/ 75 h 736"/>
                <a:gd name="T26" fmla="*/ 166 w 758"/>
                <a:gd name="T27" fmla="*/ 136 h 736"/>
                <a:gd name="T28" fmla="*/ 202 w 758"/>
                <a:gd name="T29" fmla="*/ 148 h 736"/>
                <a:gd name="T30" fmla="*/ 207 w 758"/>
                <a:gd name="T31" fmla="*/ 160 h 736"/>
                <a:gd name="T32" fmla="*/ 31 w 758"/>
                <a:gd name="T33" fmla="*/ 418 h 736"/>
                <a:gd name="T34" fmla="*/ 160 w 758"/>
                <a:gd name="T35" fmla="*/ 274 h 736"/>
                <a:gd name="T36" fmla="*/ 230 w 758"/>
                <a:gd name="T37" fmla="*/ 396 h 736"/>
                <a:gd name="T38" fmla="*/ 253 w 758"/>
                <a:gd name="T39" fmla="*/ 593 h 736"/>
                <a:gd name="T40" fmla="*/ 242 w 758"/>
                <a:gd name="T41" fmla="*/ 620 h 736"/>
                <a:gd name="T42" fmla="*/ 144 w 758"/>
                <a:gd name="T43" fmla="*/ 656 h 736"/>
                <a:gd name="T44" fmla="*/ 136 w 758"/>
                <a:gd name="T45" fmla="*/ 667 h 736"/>
                <a:gd name="T46" fmla="*/ 130 w 758"/>
                <a:gd name="T47" fmla="*/ 719 h 736"/>
                <a:gd name="T48" fmla="*/ 143 w 758"/>
                <a:gd name="T49" fmla="*/ 735 h 736"/>
                <a:gd name="T50" fmla="*/ 158 w 758"/>
                <a:gd name="T51" fmla="*/ 722 h 736"/>
                <a:gd name="T52" fmla="*/ 161 w 758"/>
                <a:gd name="T53" fmla="*/ 687 h 736"/>
                <a:gd name="T54" fmla="*/ 321 w 758"/>
                <a:gd name="T55" fmla="*/ 634 h 736"/>
                <a:gd name="T56" fmla="*/ 356 w 758"/>
                <a:gd name="T57" fmla="*/ 481 h 736"/>
                <a:gd name="T58" fmla="*/ 723 w 758"/>
                <a:gd name="T59" fmla="*/ 440 h 736"/>
                <a:gd name="T60" fmla="*/ 739 w 758"/>
                <a:gd name="T61" fmla="*/ 431 h 736"/>
                <a:gd name="T62" fmla="*/ 755 w 758"/>
                <a:gd name="T63" fmla="*/ 389 h 736"/>
                <a:gd name="T64" fmla="*/ 747 w 758"/>
                <a:gd name="T65" fmla="*/ 37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8" h="736">
                  <a:moveTo>
                    <a:pt x="747" y="370"/>
                  </a:moveTo>
                  <a:cubicBezTo>
                    <a:pt x="747" y="370"/>
                    <a:pt x="747" y="370"/>
                    <a:pt x="747" y="370"/>
                  </a:cubicBezTo>
                  <a:cubicBezTo>
                    <a:pt x="739" y="367"/>
                    <a:pt x="731" y="370"/>
                    <a:pt x="728" y="378"/>
                  </a:cubicBezTo>
                  <a:cubicBezTo>
                    <a:pt x="716" y="406"/>
                    <a:pt x="716" y="406"/>
                    <a:pt x="716" y="406"/>
                  </a:cubicBezTo>
                  <a:cubicBezTo>
                    <a:pt x="660" y="384"/>
                    <a:pt x="502" y="312"/>
                    <a:pt x="373" y="343"/>
                  </a:cubicBezTo>
                  <a:cubicBezTo>
                    <a:pt x="380" y="288"/>
                    <a:pt x="357" y="270"/>
                    <a:pt x="320" y="252"/>
                  </a:cubicBezTo>
                  <a:cubicBezTo>
                    <a:pt x="496" y="169"/>
                    <a:pt x="379" y="0"/>
                    <a:pt x="379" y="0"/>
                  </a:cubicBezTo>
                  <a:cubicBezTo>
                    <a:pt x="421" y="160"/>
                    <a:pt x="344" y="179"/>
                    <a:pt x="286" y="179"/>
                  </a:cubicBezTo>
                  <a:cubicBezTo>
                    <a:pt x="267" y="178"/>
                    <a:pt x="248" y="178"/>
                    <a:pt x="230" y="156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7" y="138"/>
                    <a:pt x="229" y="136"/>
                    <a:pt x="232" y="133"/>
                  </a:cubicBezTo>
                  <a:cubicBezTo>
                    <a:pt x="248" y="114"/>
                    <a:pt x="246" y="86"/>
                    <a:pt x="227" y="69"/>
                  </a:cubicBezTo>
                  <a:cubicBezTo>
                    <a:pt x="208" y="52"/>
                    <a:pt x="179" y="55"/>
                    <a:pt x="162" y="75"/>
                  </a:cubicBezTo>
                  <a:cubicBezTo>
                    <a:pt x="148" y="93"/>
                    <a:pt x="150" y="120"/>
                    <a:pt x="166" y="136"/>
                  </a:cubicBezTo>
                  <a:cubicBezTo>
                    <a:pt x="177" y="146"/>
                    <a:pt x="190" y="149"/>
                    <a:pt x="202" y="148"/>
                  </a:cubicBezTo>
                  <a:cubicBezTo>
                    <a:pt x="207" y="160"/>
                    <a:pt x="207" y="160"/>
                    <a:pt x="207" y="160"/>
                  </a:cubicBezTo>
                  <a:cubicBezTo>
                    <a:pt x="0" y="261"/>
                    <a:pt x="31" y="418"/>
                    <a:pt x="31" y="418"/>
                  </a:cubicBezTo>
                  <a:cubicBezTo>
                    <a:pt x="102" y="242"/>
                    <a:pt x="160" y="274"/>
                    <a:pt x="160" y="274"/>
                  </a:cubicBezTo>
                  <a:cubicBezTo>
                    <a:pt x="185" y="310"/>
                    <a:pt x="213" y="356"/>
                    <a:pt x="230" y="396"/>
                  </a:cubicBezTo>
                  <a:cubicBezTo>
                    <a:pt x="223" y="439"/>
                    <a:pt x="209" y="490"/>
                    <a:pt x="253" y="593"/>
                  </a:cubicBezTo>
                  <a:cubicBezTo>
                    <a:pt x="257" y="603"/>
                    <a:pt x="252" y="616"/>
                    <a:pt x="242" y="620"/>
                  </a:cubicBezTo>
                  <a:cubicBezTo>
                    <a:pt x="213" y="630"/>
                    <a:pt x="163" y="649"/>
                    <a:pt x="144" y="656"/>
                  </a:cubicBezTo>
                  <a:cubicBezTo>
                    <a:pt x="139" y="658"/>
                    <a:pt x="136" y="662"/>
                    <a:pt x="136" y="667"/>
                  </a:cubicBezTo>
                  <a:cubicBezTo>
                    <a:pt x="130" y="719"/>
                    <a:pt x="130" y="719"/>
                    <a:pt x="130" y="719"/>
                  </a:cubicBezTo>
                  <a:cubicBezTo>
                    <a:pt x="129" y="727"/>
                    <a:pt x="135" y="734"/>
                    <a:pt x="143" y="735"/>
                  </a:cubicBezTo>
                  <a:cubicBezTo>
                    <a:pt x="151" y="736"/>
                    <a:pt x="158" y="730"/>
                    <a:pt x="158" y="722"/>
                  </a:cubicBezTo>
                  <a:cubicBezTo>
                    <a:pt x="161" y="687"/>
                    <a:pt x="161" y="687"/>
                    <a:pt x="161" y="687"/>
                  </a:cubicBezTo>
                  <a:cubicBezTo>
                    <a:pt x="202" y="693"/>
                    <a:pt x="278" y="695"/>
                    <a:pt x="321" y="634"/>
                  </a:cubicBezTo>
                  <a:cubicBezTo>
                    <a:pt x="357" y="583"/>
                    <a:pt x="359" y="522"/>
                    <a:pt x="356" y="481"/>
                  </a:cubicBezTo>
                  <a:cubicBezTo>
                    <a:pt x="427" y="391"/>
                    <a:pt x="667" y="430"/>
                    <a:pt x="723" y="440"/>
                  </a:cubicBezTo>
                  <a:cubicBezTo>
                    <a:pt x="730" y="441"/>
                    <a:pt x="736" y="437"/>
                    <a:pt x="739" y="431"/>
                  </a:cubicBezTo>
                  <a:cubicBezTo>
                    <a:pt x="755" y="389"/>
                    <a:pt x="755" y="389"/>
                    <a:pt x="755" y="389"/>
                  </a:cubicBezTo>
                  <a:cubicBezTo>
                    <a:pt x="758" y="381"/>
                    <a:pt x="754" y="373"/>
                    <a:pt x="747" y="370"/>
                  </a:cubicBezTo>
                  <a:close/>
                </a:path>
              </a:pathLst>
            </a:custGeom>
            <a:solidFill>
              <a:srgbClr val="F7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líḍé">
              <a:extLst>
                <a:ext uri="{FF2B5EF4-FFF2-40B4-BE49-F238E27FC236}">
                  <a16:creationId xmlns="" xmlns:a16="http://schemas.microsoft.com/office/drawing/2014/main" id="{6203C976-2095-4F67-9108-609D7831A1F8}"/>
                </a:ext>
              </a:extLst>
            </p:cNvPr>
            <p:cNvSpPr/>
            <p:nvPr/>
          </p:nvSpPr>
          <p:spPr bwMode="auto">
            <a:xfrm>
              <a:off x="3219586" y="1925209"/>
              <a:ext cx="2628032" cy="2443750"/>
            </a:xfrm>
            <a:custGeom>
              <a:avLst/>
              <a:gdLst>
                <a:gd name="T0" fmla="*/ 12 w 328"/>
                <a:gd name="T1" fmla="*/ 270 h 305"/>
                <a:gd name="T2" fmla="*/ 101 w 328"/>
                <a:gd name="T3" fmla="*/ 270 h 305"/>
                <a:gd name="T4" fmla="*/ 101 w 328"/>
                <a:gd name="T5" fmla="*/ 182 h 305"/>
                <a:gd name="T6" fmla="*/ 189 w 328"/>
                <a:gd name="T7" fmla="*/ 182 h 305"/>
                <a:gd name="T8" fmla="*/ 189 w 328"/>
                <a:gd name="T9" fmla="*/ 95 h 305"/>
                <a:gd name="T10" fmla="*/ 277 w 328"/>
                <a:gd name="T11" fmla="*/ 95 h 305"/>
                <a:gd name="T12" fmla="*/ 277 w 328"/>
                <a:gd name="T13" fmla="*/ 12 h 305"/>
                <a:gd name="T14" fmla="*/ 328 w 328"/>
                <a:gd name="T15" fmla="*/ 12 h 305"/>
                <a:gd name="T16" fmla="*/ 328 w 328"/>
                <a:gd name="T17" fmla="*/ 0 h 305"/>
                <a:gd name="T18" fmla="*/ 264 w 328"/>
                <a:gd name="T19" fmla="*/ 0 h 305"/>
                <a:gd name="T20" fmla="*/ 264 w 328"/>
                <a:gd name="T21" fmla="*/ 82 h 305"/>
                <a:gd name="T22" fmla="*/ 177 w 328"/>
                <a:gd name="T23" fmla="*/ 82 h 305"/>
                <a:gd name="T24" fmla="*/ 177 w 328"/>
                <a:gd name="T25" fmla="*/ 170 h 305"/>
                <a:gd name="T26" fmla="*/ 88 w 328"/>
                <a:gd name="T27" fmla="*/ 170 h 305"/>
                <a:gd name="T28" fmla="*/ 88 w 328"/>
                <a:gd name="T29" fmla="*/ 257 h 305"/>
                <a:gd name="T30" fmla="*/ 0 w 328"/>
                <a:gd name="T31" fmla="*/ 257 h 305"/>
                <a:gd name="T32" fmla="*/ 0 w 328"/>
                <a:gd name="T33" fmla="*/ 305 h 305"/>
                <a:gd name="T34" fmla="*/ 12 w 328"/>
                <a:gd name="T35" fmla="*/ 305 h 305"/>
                <a:gd name="T36" fmla="*/ 12 w 328"/>
                <a:gd name="T37" fmla="*/ 27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305">
                  <a:moveTo>
                    <a:pt x="12" y="270"/>
                  </a:moveTo>
                  <a:lnTo>
                    <a:pt x="101" y="270"/>
                  </a:lnTo>
                  <a:lnTo>
                    <a:pt x="101" y="182"/>
                  </a:lnTo>
                  <a:lnTo>
                    <a:pt x="189" y="182"/>
                  </a:lnTo>
                  <a:lnTo>
                    <a:pt x="189" y="95"/>
                  </a:lnTo>
                  <a:lnTo>
                    <a:pt x="277" y="95"/>
                  </a:lnTo>
                  <a:lnTo>
                    <a:pt x="277" y="12"/>
                  </a:lnTo>
                  <a:lnTo>
                    <a:pt x="328" y="12"/>
                  </a:lnTo>
                  <a:lnTo>
                    <a:pt x="328" y="0"/>
                  </a:lnTo>
                  <a:lnTo>
                    <a:pt x="264" y="0"/>
                  </a:lnTo>
                  <a:lnTo>
                    <a:pt x="264" y="82"/>
                  </a:lnTo>
                  <a:lnTo>
                    <a:pt x="177" y="82"/>
                  </a:lnTo>
                  <a:lnTo>
                    <a:pt x="177" y="170"/>
                  </a:lnTo>
                  <a:lnTo>
                    <a:pt x="88" y="170"/>
                  </a:lnTo>
                  <a:lnTo>
                    <a:pt x="88" y="257"/>
                  </a:lnTo>
                  <a:lnTo>
                    <a:pt x="0" y="257"/>
                  </a:lnTo>
                  <a:lnTo>
                    <a:pt x="0" y="305"/>
                  </a:lnTo>
                  <a:lnTo>
                    <a:pt x="12" y="305"/>
                  </a:lnTo>
                  <a:lnTo>
                    <a:pt x="12" y="270"/>
                  </a:lnTo>
                  <a:close/>
                </a:path>
              </a:pathLst>
            </a:custGeom>
            <a:solidFill>
              <a:srgbClr val="F08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ṥlîḍè">
              <a:extLst>
                <a:ext uri="{FF2B5EF4-FFF2-40B4-BE49-F238E27FC236}">
                  <a16:creationId xmlns="" xmlns:a16="http://schemas.microsoft.com/office/drawing/2014/main" id="{C101CEE8-D14C-46A8-B291-8DB63B6C2216}"/>
                </a:ext>
              </a:extLst>
            </p:cNvPr>
            <p:cNvSpPr/>
            <p:nvPr/>
          </p:nvSpPr>
          <p:spPr bwMode="auto">
            <a:xfrm>
              <a:off x="3315734" y="2021357"/>
              <a:ext cx="2531886" cy="2347603"/>
            </a:xfrm>
            <a:custGeom>
              <a:avLst/>
              <a:gdLst>
                <a:gd name="T0" fmla="*/ 266 w 316"/>
                <a:gd name="T1" fmla="*/ 84 h 293"/>
                <a:gd name="T2" fmla="*/ 177 w 316"/>
                <a:gd name="T3" fmla="*/ 84 h 293"/>
                <a:gd name="T4" fmla="*/ 177 w 316"/>
                <a:gd name="T5" fmla="*/ 169 h 293"/>
                <a:gd name="T6" fmla="*/ 89 w 316"/>
                <a:gd name="T7" fmla="*/ 169 h 293"/>
                <a:gd name="T8" fmla="*/ 89 w 316"/>
                <a:gd name="T9" fmla="*/ 258 h 293"/>
                <a:gd name="T10" fmla="*/ 0 w 316"/>
                <a:gd name="T11" fmla="*/ 258 h 293"/>
                <a:gd name="T12" fmla="*/ 0 w 316"/>
                <a:gd name="T13" fmla="*/ 293 h 293"/>
                <a:gd name="T14" fmla="*/ 316 w 316"/>
                <a:gd name="T15" fmla="*/ 293 h 293"/>
                <a:gd name="T16" fmla="*/ 316 w 316"/>
                <a:gd name="T17" fmla="*/ 0 h 293"/>
                <a:gd name="T18" fmla="*/ 266 w 316"/>
                <a:gd name="T19" fmla="*/ 0 h 293"/>
                <a:gd name="T20" fmla="*/ 266 w 316"/>
                <a:gd name="T21" fmla="*/ 8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6" h="293">
                  <a:moveTo>
                    <a:pt x="266" y="84"/>
                  </a:moveTo>
                  <a:lnTo>
                    <a:pt x="177" y="84"/>
                  </a:lnTo>
                  <a:lnTo>
                    <a:pt x="177" y="169"/>
                  </a:lnTo>
                  <a:lnTo>
                    <a:pt x="89" y="169"/>
                  </a:lnTo>
                  <a:lnTo>
                    <a:pt x="89" y="258"/>
                  </a:lnTo>
                  <a:lnTo>
                    <a:pt x="0" y="258"/>
                  </a:lnTo>
                  <a:lnTo>
                    <a:pt x="0" y="293"/>
                  </a:lnTo>
                  <a:lnTo>
                    <a:pt x="316" y="293"/>
                  </a:lnTo>
                  <a:lnTo>
                    <a:pt x="316" y="0"/>
                  </a:lnTo>
                  <a:lnTo>
                    <a:pt x="266" y="0"/>
                  </a:lnTo>
                  <a:lnTo>
                    <a:pt x="266" y="84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ṡlîḋê">
              <a:extLst>
                <a:ext uri="{FF2B5EF4-FFF2-40B4-BE49-F238E27FC236}">
                  <a16:creationId xmlns="" xmlns:a16="http://schemas.microsoft.com/office/drawing/2014/main" id="{354B7F28-3A35-461C-8AAE-8BE4A95DBC57}"/>
                </a:ext>
              </a:extLst>
            </p:cNvPr>
            <p:cNvSpPr/>
            <p:nvPr/>
          </p:nvSpPr>
          <p:spPr bwMode="auto">
            <a:xfrm>
              <a:off x="3395857" y="3936291"/>
              <a:ext cx="1979040" cy="1971023"/>
            </a:xfrm>
            <a:custGeom>
              <a:avLst/>
              <a:gdLst>
                <a:gd name="T0" fmla="*/ 966 w 1089"/>
                <a:gd name="T1" fmla="*/ 433 h 1089"/>
                <a:gd name="T2" fmla="*/ 910 w 1089"/>
                <a:gd name="T3" fmla="*/ 304 h 1089"/>
                <a:gd name="T4" fmla="*/ 965 w 1089"/>
                <a:gd name="T5" fmla="*/ 198 h 1089"/>
                <a:gd name="T6" fmla="*/ 816 w 1089"/>
                <a:gd name="T7" fmla="*/ 102 h 1089"/>
                <a:gd name="T8" fmla="*/ 634 w 1089"/>
                <a:gd name="T9" fmla="*/ 112 h 1089"/>
                <a:gd name="T10" fmla="*/ 632 w 1089"/>
                <a:gd name="T11" fmla="*/ 31 h 1089"/>
                <a:gd name="T12" fmla="*/ 455 w 1089"/>
                <a:gd name="T13" fmla="*/ 4 h 1089"/>
                <a:gd name="T14" fmla="*/ 433 w 1089"/>
                <a:gd name="T15" fmla="*/ 117 h 1089"/>
                <a:gd name="T16" fmla="*/ 302 w 1089"/>
                <a:gd name="T17" fmla="*/ 173 h 1089"/>
                <a:gd name="T18" fmla="*/ 196 w 1089"/>
                <a:gd name="T19" fmla="*/ 118 h 1089"/>
                <a:gd name="T20" fmla="*/ 99 w 1089"/>
                <a:gd name="T21" fmla="*/ 267 h 1089"/>
                <a:gd name="T22" fmla="*/ 110 w 1089"/>
                <a:gd name="T23" fmla="*/ 455 h 1089"/>
                <a:gd name="T24" fmla="*/ 28 w 1089"/>
                <a:gd name="T25" fmla="*/ 457 h 1089"/>
                <a:gd name="T26" fmla="*/ 4 w 1089"/>
                <a:gd name="T27" fmla="*/ 628 h 1089"/>
                <a:gd name="T28" fmla="*/ 114 w 1089"/>
                <a:gd name="T29" fmla="*/ 656 h 1089"/>
                <a:gd name="T30" fmla="*/ 170 w 1089"/>
                <a:gd name="T31" fmla="*/ 782 h 1089"/>
                <a:gd name="T32" fmla="*/ 116 w 1089"/>
                <a:gd name="T33" fmla="*/ 888 h 1089"/>
                <a:gd name="T34" fmla="*/ 264 w 1089"/>
                <a:gd name="T35" fmla="*/ 984 h 1089"/>
                <a:gd name="T36" fmla="*/ 455 w 1089"/>
                <a:gd name="T37" fmla="*/ 973 h 1089"/>
                <a:gd name="T38" fmla="*/ 458 w 1089"/>
                <a:gd name="T39" fmla="*/ 1055 h 1089"/>
                <a:gd name="T40" fmla="*/ 625 w 1089"/>
                <a:gd name="T41" fmla="*/ 1085 h 1089"/>
                <a:gd name="T42" fmla="*/ 656 w 1089"/>
                <a:gd name="T43" fmla="*/ 969 h 1089"/>
                <a:gd name="T44" fmla="*/ 780 w 1089"/>
                <a:gd name="T45" fmla="*/ 913 h 1089"/>
                <a:gd name="T46" fmla="*/ 885 w 1089"/>
                <a:gd name="T47" fmla="*/ 967 h 1089"/>
                <a:gd name="T48" fmla="*/ 981 w 1089"/>
                <a:gd name="T49" fmla="*/ 819 h 1089"/>
                <a:gd name="T50" fmla="*/ 971 w 1089"/>
                <a:gd name="T51" fmla="*/ 634 h 1089"/>
                <a:gd name="T52" fmla="*/ 1052 w 1089"/>
                <a:gd name="T53" fmla="*/ 632 h 1089"/>
                <a:gd name="T54" fmla="*/ 1085 w 1089"/>
                <a:gd name="T55" fmla="*/ 458 h 1089"/>
                <a:gd name="T56" fmla="*/ 463 w 1089"/>
                <a:gd name="T57" fmla="*/ 732 h 1089"/>
                <a:gd name="T58" fmla="*/ 440 w 1089"/>
                <a:gd name="T59" fmla="*/ 720 h 1089"/>
                <a:gd name="T60" fmla="*/ 423 w 1089"/>
                <a:gd name="T61" fmla="*/ 710 h 1089"/>
                <a:gd name="T62" fmla="*/ 398 w 1089"/>
                <a:gd name="T63" fmla="*/ 688 h 1089"/>
                <a:gd name="T64" fmla="*/ 373 w 1089"/>
                <a:gd name="T65" fmla="*/ 658 h 1089"/>
                <a:gd name="T66" fmla="*/ 337 w 1089"/>
                <a:gd name="T67" fmla="*/ 549 h 1089"/>
                <a:gd name="T68" fmla="*/ 411 w 1089"/>
                <a:gd name="T69" fmla="*/ 387 h 1089"/>
                <a:gd name="T70" fmla="*/ 423 w 1089"/>
                <a:gd name="T71" fmla="*/ 378 h 1089"/>
                <a:gd name="T72" fmla="*/ 457 w 1089"/>
                <a:gd name="T73" fmla="*/ 359 h 1089"/>
                <a:gd name="T74" fmla="*/ 628 w 1089"/>
                <a:gd name="T75" fmla="*/ 360 h 1089"/>
                <a:gd name="T76" fmla="*/ 650 w 1089"/>
                <a:gd name="T77" fmla="*/ 372 h 1089"/>
                <a:gd name="T78" fmla="*/ 662 w 1089"/>
                <a:gd name="T79" fmla="*/ 381 h 1089"/>
                <a:gd name="T80" fmla="*/ 681 w 1089"/>
                <a:gd name="T81" fmla="*/ 396 h 1089"/>
                <a:gd name="T82" fmla="*/ 703 w 1089"/>
                <a:gd name="T83" fmla="*/ 422 h 1089"/>
                <a:gd name="T84" fmla="*/ 714 w 1089"/>
                <a:gd name="T85" fmla="*/ 438 h 1089"/>
                <a:gd name="T86" fmla="*/ 744 w 1089"/>
                <a:gd name="T87" fmla="*/ 539 h 1089"/>
                <a:gd name="T88" fmla="*/ 736 w 1089"/>
                <a:gd name="T89" fmla="*/ 599 h 1089"/>
                <a:gd name="T90" fmla="*/ 728 w 1089"/>
                <a:gd name="T91" fmla="*/ 623 h 1089"/>
                <a:gd name="T92" fmla="*/ 719 w 1089"/>
                <a:gd name="T93" fmla="*/ 640 h 1089"/>
                <a:gd name="T94" fmla="*/ 710 w 1089"/>
                <a:gd name="T95" fmla="*/ 655 h 1089"/>
                <a:gd name="T96" fmla="*/ 704 w 1089"/>
                <a:gd name="T97" fmla="*/ 665 h 1089"/>
                <a:gd name="T98" fmla="*/ 695 w 1089"/>
                <a:gd name="T99" fmla="*/ 677 h 1089"/>
                <a:gd name="T100" fmla="*/ 685 w 1089"/>
                <a:gd name="T101" fmla="*/ 687 h 1089"/>
                <a:gd name="T102" fmla="*/ 666 w 1089"/>
                <a:gd name="T103" fmla="*/ 703 h 1089"/>
                <a:gd name="T104" fmla="*/ 650 w 1089"/>
                <a:gd name="T105" fmla="*/ 715 h 1089"/>
                <a:gd name="T106" fmla="*/ 638 w 1089"/>
                <a:gd name="T107" fmla="*/ 722 h 1089"/>
                <a:gd name="T108" fmla="*/ 470 w 1089"/>
                <a:gd name="T109" fmla="*/ 734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9" h="1089">
                  <a:moveTo>
                    <a:pt x="1047" y="431"/>
                  </a:moveTo>
                  <a:cubicBezTo>
                    <a:pt x="966" y="433"/>
                    <a:pt x="966" y="433"/>
                    <a:pt x="966" y="433"/>
                  </a:cubicBezTo>
                  <a:cubicBezTo>
                    <a:pt x="954" y="382"/>
                    <a:pt x="935" y="344"/>
                    <a:pt x="910" y="306"/>
                  </a:cubicBezTo>
                  <a:cubicBezTo>
                    <a:pt x="910" y="304"/>
                    <a:pt x="910" y="304"/>
                    <a:pt x="910" y="304"/>
                  </a:cubicBezTo>
                  <a:cubicBezTo>
                    <a:pt x="966" y="245"/>
                    <a:pt x="966" y="245"/>
                    <a:pt x="966" y="245"/>
                  </a:cubicBezTo>
                  <a:cubicBezTo>
                    <a:pt x="978" y="232"/>
                    <a:pt x="978" y="211"/>
                    <a:pt x="965" y="198"/>
                  </a:cubicBezTo>
                  <a:cubicBezTo>
                    <a:pt x="862" y="101"/>
                    <a:pt x="862" y="101"/>
                    <a:pt x="862" y="101"/>
                  </a:cubicBezTo>
                  <a:cubicBezTo>
                    <a:pt x="849" y="88"/>
                    <a:pt x="829" y="89"/>
                    <a:pt x="816" y="102"/>
                  </a:cubicBezTo>
                  <a:cubicBezTo>
                    <a:pt x="761" y="161"/>
                    <a:pt x="761" y="161"/>
                    <a:pt x="761" y="161"/>
                  </a:cubicBezTo>
                  <a:cubicBezTo>
                    <a:pt x="721" y="138"/>
                    <a:pt x="685" y="121"/>
                    <a:pt x="634" y="112"/>
                  </a:cubicBezTo>
                  <a:cubicBezTo>
                    <a:pt x="634" y="112"/>
                    <a:pt x="634" y="112"/>
                    <a:pt x="634" y="112"/>
                  </a:cubicBezTo>
                  <a:cubicBezTo>
                    <a:pt x="632" y="31"/>
                    <a:pt x="632" y="31"/>
                    <a:pt x="632" y="31"/>
                  </a:cubicBezTo>
                  <a:cubicBezTo>
                    <a:pt x="631" y="13"/>
                    <a:pt x="615" y="0"/>
                    <a:pt x="596" y="0"/>
                  </a:cubicBezTo>
                  <a:cubicBezTo>
                    <a:pt x="455" y="4"/>
                    <a:pt x="455" y="4"/>
                    <a:pt x="455" y="4"/>
                  </a:cubicBezTo>
                  <a:cubicBezTo>
                    <a:pt x="437" y="5"/>
                    <a:pt x="431" y="18"/>
                    <a:pt x="431" y="36"/>
                  </a:cubicBezTo>
                  <a:cubicBezTo>
                    <a:pt x="433" y="117"/>
                    <a:pt x="433" y="117"/>
                    <a:pt x="433" y="117"/>
                  </a:cubicBezTo>
                  <a:cubicBezTo>
                    <a:pt x="383" y="129"/>
                    <a:pt x="342" y="148"/>
                    <a:pt x="305" y="173"/>
                  </a:cubicBezTo>
                  <a:cubicBezTo>
                    <a:pt x="302" y="173"/>
                    <a:pt x="302" y="173"/>
                    <a:pt x="302" y="173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29" y="105"/>
                    <a:pt x="208" y="105"/>
                    <a:pt x="196" y="118"/>
                  </a:cubicBezTo>
                  <a:cubicBezTo>
                    <a:pt x="98" y="221"/>
                    <a:pt x="98" y="221"/>
                    <a:pt x="98" y="221"/>
                  </a:cubicBezTo>
                  <a:cubicBezTo>
                    <a:pt x="86" y="234"/>
                    <a:pt x="86" y="254"/>
                    <a:pt x="99" y="267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35" y="365"/>
                    <a:pt x="119" y="404"/>
                    <a:pt x="110" y="455"/>
                  </a:cubicBezTo>
                  <a:cubicBezTo>
                    <a:pt x="109" y="455"/>
                    <a:pt x="109" y="455"/>
                    <a:pt x="109" y="455"/>
                  </a:cubicBezTo>
                  <a:cubicBezTo>
                    <a:pt x="28" y="457"/>
                    <a:pt x="28" y="457"/>
                    <a:pt x="28" y="457"/>
                  </a:cubicBezTo>
                  <a:cubicBezTo>
                    <a:pt x="10" y="458"/>
                    <a:pt x="0" y="468"/>
                    <a:pt x="1" y="486"/>
                  </a:cubicBezTo>
                  <a:cubicBezTo>
                    <a:pt x="4" y="628"/>
                    <a:pt x="4" y="628"/>
                    <a:pt x="4" y="628"/>
                  </a:cubicBezTo>
                  <a:cubicBezTo>
                    <a:pt x="5" y="646"/>
                    <a:pt x="15" y="658"/>
                    <a:pt x="33" y="658"/>
                  </a:cubicBezTo>
                  <a:cubicBezTo>
                    <a:pt x="114" y="656"/>
                    <a:pt x="114" y="656"/>
                    <a:pt x="114" y="656"/>
                  </a:cubicBezTo>
                  <a:cubicBezTo>
                    <a:pt x="127" y="707"/>
                    <a:pt x="146" y="744"/>
                    <a:pt x="171" y="781"/>
                  </a:cubicBezTo>
                  <a:cubicBezTo>
                    <a:pt x="170" y="782"/>
                    <a:pt x="170" y="782"/>
                    <a:pt x="170" y="782"/>
                  </a:cubicBezTo>
                  <a:cubicBezTo>
                    <a:pt x="115" y="841"/>
                    <a:pt x="115" y="841"/>
                    <a:pt x="115" y="841"/>
                  </a:cubicBezTo>
                  <a:cubicBezTo>
                    <a:pt x="102" y="854"/>
                    <a:pt x="103" y="875"/>
                    <a:pt x="116" y="888"/>
                  </a:cubicBezTo>
                  <a:cubicBezTo>
                    <a:pt x="218" y="985"/>
                    <a:pt x="218" y="985"/>
                    <a:pt x="218" y="985"/>
                  </a:cubicBezTo>
                  <a:cubicBezTo>
                    <a:pt x="231" y="997"/>
                    <a:pt x="252" y="997"/>
                    <a:pt x="264" y="984"/>
                  </a:cubicBezTo>
                  <a:cubicBezTo>
                    <a:pt x="324" y="925"/>
                    <a:pt x="324" y="925"/>
                    <a:pt x="324" y="925"/>
                  </a:cubicBezTo>
                  <a:cubicBezTo>
                    <a:pt x="364" y="948"/>
                    <a:pt x="404" y="964"/>
                    <a:pt x="455" y="973"/>
                  </a:cubicBezTo>
                  <a:cubicBezTo>
                    <a:pt x="455" y="974"/>
                    <a:pt x="455" y="974"/>
                    <a:pt x="455" y="974"/>
                  </a:cubicBezTo>
                  <a:cubicBezTo>
                    <a:pt x="458" y="1055"/>
                    <a:pt x="458" y="1055"/>
                    <a:pt x="458" y="1055"/>
                  </a:cubicBezTo>
                  <a:cubicBezTo>
                    <a:pt x="458" y="1073"/>
                    <a:pt x="466" y="1089"/>
                    <a:pt x="484" y="1088"/>
                  </a:cubicBezTo>
                  <a:cubicBezTo>
                    <a:pt x="625" y="1085"/>
                    <a:pt x="625" y="1085"/>
                    <a:pt x="625" y="1085"/>
                  </a:cubicBezTo>
                  <a:cubicBezTo>
                    <a:pt x="643" y="1084"/>
                    <a:pt x="658" y="1068"/>
                    <a:pt x="658" y="1050"/>
                  </a:cubicBezTo>
                  <a:cubicBezTo>
                    <a:pt x="656" y="969"/>
                    <a:pt x="656" y="969"/>
                    <a:pt x="656" y="969"/>
                  </a:cubicBezTo>
                  <a:cubicBezTo>
                    <a:pt x="707" y="956"/>
                    <a:pt x="742" y="937"/>
                    <a:pt x="780" y="912"/>
                  </a:cubicBezTo>
                  <a:cubicBezTo>
                    <a:pt x="780" y="913"/>
                    <a:pt x="780" y="913"/>
                    <a:pt x="780" y="913"/>
                  </a:cubicBezTo>
                  <a:cubicBezTo>
                    <a:pt x="839" y="968"/>
                    <a:pt x="839" y="968"/>
                    <a:pt x="839" y="968"/>
                  </a:cubicBezTo>
                  <a:cubicBezTo>
                    <a:pt x="852" y="981"/>
                    <a:pt x="873" y="980"/>
                    <a:pt x="885" y="967"/>
                  </a:cubicBezTo>
                  <a:cubicBezTo>
                    <a:pt x="982" y="865"/>
                    <a:pt x="982" y="865"/>
                    <a:pt x="982" y="865"/>
                  </a:cubicBezTo>
                  <a:cubicBezTo>
                    <a:pt x="995" y="852"/>
                    <a:pt x="994" y="831"/>
                    <a:pt x="981" y="819"/>
                  </a:cubicBezTo>
                  <a:cubicBezTo>
                    <a:pt x="922" y="762"/>
                    <a:pt x="922" y="762"/>
                    <a:pt x="922" y="762"/>
                  </a:cubicBezTo>
                  <a:cubicBezTo>
                    <a:pt x="945" y="722"/>
                    <a:pt x="962" y="675"/>
                    <a:pt x="971" y="634"/>
                  </a:cubicBezTo>
                  <a:cubicBezTo>
                    <a:pt x="971" y="634"/>
                    <a:pt x="971" y="634"/>
                    <a:pt x="971" y="634"/>
                  </a:cubicBezTo>
                  <a:cubicBezTo>
                    <a:pt x="1052" y="632"/>
                    <a:pt x="1052" y="632"/>
                    <a:pt x="1052" y="632"/>
                  </a:cubicBezTo>
                  <a:cubicBezTo>
                    <a:pt x="1070" y="631"/>
                    <a:pt x="1089" y="617"/>
                    <a:pt x="1089" y="599"/>
                  </a:cubicBezTo>
                  <a:cubicBezTo>
                    <a:pt x="1085" y="458"/>
                    <a:pt x="1085" y="458"/>
                    <a:pt x="1085" y="458"/>
                  </a:cubicBezTo>
                  <a:cubicBezTo>
                    <a:pt x="1085" y="440"/>
                    <a:pt x="1065" y="431"/>
                    <a:pt x="1047" y="431"/>
                  </a:cubicBezTo>
                  <a:close/>
                  <a:moveTo>
                    <a:pt x="463" y="732"/>
                  </a:moveTo>
                  <a:cubicBezTo>
                    <a:pt x="461" y="731"/>
                    <a:pt x="459" y="730"/>
                    <a:pt x="457" y="729"/>
                  </a:cubicBezTo>
                  <a:cubicBezTo>
                    <a:pt x="451" y="726"/>
                    <a:pt x="445" y="724"/>
                    <a:pt x="440" y="720"/>
                  </a:cubicBezTo>
                  <a:cubicBezTo>
                    <a:pt x="437" y="719"/>
                    <a:pt x="434" y="717"/>
                    <a:pt x="431" y="715"/>
                  </a:cubicBezTo>
                  <a:cubicBezTo>
                    <a:pt x="429" y="713"/>
                    <a:pt x="426" y="712"/>
                    <a:pt x="423" y="710"/>
                  </a:cubicBezTo>
                  <a:cubicBezTo>
                    <a:pt x="422" y="709"/>
                    <a:pt x="421" y="708"/>
                    <a:pt x="419" y="707"/>
                  </a:cubicBezTo>
                  <a:cubicBezTo>
                    <a:pt x="412" y="701"/>
                    <a:pt x="405" y="695"/>
                    <a:pt x="398" y="688"/>
                  </a:cubicBezTo>
                  <a:cubicBezTo>
                    <a:pt x="391" y="682"/>
                    <a:pt x="385" y="675"/>
                    <a:pt x="379" y="667"/>
                  </a:cubicBezTo>
                  <a:cubicBezTo>
                    <a:pt x="377" y="664"/>
                    <a:pt x="375" y="661"/>
                    <a:pt x="373" y="658"/>
                  </a:cubicBezTo>
                  <a:cubicBezTo>
                    <a:pt x="366" y="649"/>
                    <a:pt x="360" y="639"/>
                    <a:pt x="356" y="628"/>
                  </a:cubicBezTo>
                  <a:cubicBezTo>
                    <a:pt x="345" y="604"/>
                    <a:pt x="338" y="577"/>
                    <a:pt x="337" y="549"/>
                  </a:cubicBezTo>
                  <a:cubicBezTo>
                    <a:pt x="336" y="489"/>
                    <a:pt x="360" y="435"/>
                    <a:pt x="400" y="397"/>
                  </a:cubicBezTo>
                  <a:cubicBezTo>
                    <a:pt x="404" y="393"/>
                    <a:pt x="407" y="390"/>
                    <a:pt x="411" y="387"/>
                  </a:cubicBezTo>
                  <a:cubicBezTo>
                    <a:pt x="412" y="386"/>
                    <a:pt x="414" y="385"/>
                    <a:pt x="415" y="384"/>
                  </a:cubicBezTo>
                  <a:cubicBezTo>
                    <a:pt x="417" y="382"/>
                    <a:pt x="420" y="380"/>
                    <a:pt x="423" y="378"/>
                  </a:cubicBezTo>
                  <a:cubicBezTo>
                    <a:pt x="431" y="372"/>
                    <a:pt x="439" y="367"/>
                    <a:pt x="448" y="363"/>
                  </a:cubicBezTo>
                  <a:cubicBezTo>
                    <a:pt x="451" y="361"/>
                    <a:pt x="454" y="360"/>
                    <a:pt x="457" y="359"/>
                  </a:cubicBezTo>
                  <a:cubicBezTo>
                    <a:pt x="481" y="348"/>
                    <a:pt x="507" y="341"/>
                    <a:pt x="535" y="341"/>
                  </a:cubicBezTo>
                  <a:cubicBezTo>
                    <a:pt x="569" y="340"/>
                    <a:pt x="600" y="347"/>
                    <a:pt x="628" y="360"/>
                  </a:cubicBezTo>
                  <a:cubicBezTo>
                    <a:pt x="631" y="362"/>
                    <a:pt x="634" y="363"/>
                    <a:pt x="637" y="365"/>
                  </a:cubicBezTo>
                  <a:cubicBezTo>
                    <a:pt x="642" y="367"/>
                    <a:pt x="646" y="370"/>
                    <a:pt x="650" y="372"/>
                  </a:cubicBezTo>
                  <a:cubicBezTo>
                    <a:pt x="653" y="374"/>
                    <a:pt x="655" y="376"/>
                    <a:pt x="658" y="378"/>
                  </a:cubicBezTo>
                  <a:cubicBezTo>
                    <a:pt x="659" y="379"/>
                    <a:pt x="661" y="380"/>
                    <a:pt x="662" y="381"/>
                  </a:cubicBezTo>
                  <a:cubicBezTo>
                    <a:pt x="665" y="383"/>
                    <a:pt x="667" y="385"/>
                    <a:pt x="670" y="387"/>
                  </a:cubicBezTo>
                  <a:cubicBezTo>
                    <a:pt x="673" y="390"/>
                    <a:pt x="677" y="393"/>
                    <a:pt x="681" y="396"/>
                  </a:cubicBezTo>
                  <a:cubicBezTo>
                    <a:pt x="683" y="399"/>
                    <a:pt x="685" y="401"/>
                    <a:pt x="687" y="403"/>
                  </a:cubicBezTo>
                  <a:cubicBezTo>
                    <a:pt x="693" y="409"/>
                    <a:pt x="698" y="415"/>
                    <a:pt x="703" y="422"/>
                  </a:cubicBezTo>
                  <a:cubicBezTo>
                    <a:pt x="705" y="424"/>
                    <a:pt x="707" y="427"/>
                    <a:pt x="709" y="430"/>
                  </a:cubicBezTo>
                  <a:cubicBezTo>
                    <a:pt x="711" y="433"/>
                    <a:pt x="713" y="435"/>
                    <a:pt x="714" y="438"/>
                  </a:cubicBezTo>
                  <a:cubicBezTo>
                    <a:pt x="717" y="442"/>
                    <a:pt x="719" y="447"/>
                    <a:pt x="721" y="451"/>
                  </a:cubicBezTo>
                  <a:cubicBezTo>
                    <a:pt x="735" y="477"/>
                    <a:pt x="743" y="507"/>
                    <a:pt x="744" y="539"/>
                  </a:cubicBezTo>
                  <a:cubicBezTo>
                    <a:pt x="744" y="556"/>
                    <a:pt x="742" y="573"/>
                    <a:pt x="739" y="589"/>
                  </a:cubicBezTo>
                  <a:cubicBezTo>
                    <a:pt x="738" y="593"/>
                    <a:pt x="737" y="596"/>
                    <a:pt x="736" y="599"/>
                  </a:cubicBezTo>
                  <a:cubicBezTo>
                    <a:pt x="735" y="604"/>
                    <a:pt x="733" y="609"/>
                    <a:pt x="732" y="613"/>
                  </a:cubicBezTo>
                  <a:cubicBezTo>
                    <a:pt x="730" y="617"/>
                    <a:pt x="729" y="620"/>
                    <a:pt x="728" y="623"/>
                  </a:cubicBezTo>
                  <a:cubicBezTo>
                    <a:pt x="727" y="625"/>
                    <a:pt x="726" y="627"/>
                    <a:pt x="725" y="629"/>
                  </a:cubicBezTo>
                  <a:cubicBezTo>
                    <a:pt x="723" y="633"/>
                    <a:pt x="722" y="637"/>
                    <a:pt x="719" y="640"/>
                  </a:cubicBezTo>
                  <a:cubicBezTo>
                    <a:pt x="718" y="643"/>
                    <a:pt x="716" y="646"/>
                    <a:pt x="715" y="649"/>
                  </a:cubicBezTo>
                  <a:cubicBezTo>
                    <a:pt x="713" y="651"/>
                    <a:pt x="712" y="653"/>
                    <a:pt x="710" y="655"/>
                  </a:cubicBezTo>
                  <a:cubicBezTo>
                    <a:pt x="709" y="657"/>
                    <a:pt x="708" y="659"/>
                    <a:pt x="707" y="661"/>
                  </a:cubicBezTo>
                  <a:cubicBezTo>
                    <a:pt x="706" y="662"/>
                    <a:pt x="705" y="664"/>
                    <a:pt x="704" y="665"/>
                  </a:cubicBezTo>
                  <a:cubicBezTo>
                    <a:pt x="702" y="668"/>
                    <a:pt x="700" y="670"/>
                    <a:pt x="698" y="673"/>
                  </a:cubicBezTo>
                  <a:cubicBezTo>
                    <a:pt x="697" y="674"/>
                    <a:pt x="696" y="675"/>
                    <a:pt x="695" y="677"/>
                  </a:cubicBezTo>
                  <a:cubicBezTo>
                    <a:pt x="692" y="679"/>
                    <a:pt x="690" y="681"/>
                    <a:pt x="688" y="684"/>
                  </a:cubicBezTo>
                  <a:cubicBezTo>
                    <a:pt x="687" y="685"/>
                    <a:pt x="686" y="686"/>
                    <a:pt x="685" y="687"/>
                  </a:cubicBezTo>
                  <a:cubicBezTo>
                    <a:pt x="680" y="692"/>
                    <a:pt x="675" y="696"/>
                    <a:pt x="670" y="700"/>
                  </a:cubicBezTo>
                  <a:cubicBezTo>
                    <a:pt x="669" y="701"/>
                    <a:pt x="668" y="702"/>
                    <a:pt x="666" y="703"/>
                  </a:cubicBezTo>
                  <a:cubicBezTo>
                    <a:pt x="664" y="705"/>
                    <a:pt x="661" y="707"/>
                    <a:pt x="659" y="709"/>
                  </a:cubicBezTo>
                  <a:cubicBezTo>
                    <a:pt x="656" y="711"/>
                    <a:pt x="653" y="713"/>
                    <a:pt x="650" y="715"/>
                  </a:cubicBezTo>
                  <a:cubicBezTo>
                    <a:pt x="649" y="716"/>
                    <a:pt x="648" y="717"/>
                    <a:pt x="646" y="717"/>
                  </a:cubicBezTo>
                  <a:cubicBezTo>
                    <a:pt x="643" y="719"/>
                    <a:pt x="641" y="721"/>
                    <a:pt x="638" y="722"/>
                  </a:cubicBezTo>
                  <a:cubicBezTo>
                    <a:pt x="610" y="737"/>
                    <a:pt x="579" y="746"/>
                    <a:pt x="546" y="747"/>
                  </a:cubicBezTo>
                  <a:cubicBezTo>
                    <a:pt x="519" y="748"/>
                    <a:pt x="493" y="743"/>
                    <a:pt x="470" y="734"/>
                  </a:cubicBezTo>
                  <a:cubicBezTo>
                    <a:pt x="467" y="733"/>
                    <a:pt x="465" y="733"/>
                    <a:pt x="463" y="732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śļiḍé">
              <a:extLst>
                <a:ext uri="{FF2B5EF4-FFF2-40B4-BE49-F238E27FC236}">
                  <a16:creationId xmlns="" xmlns:a16="http://schemas.microsoft.com/office/drawing/2014/main" id="{9CFD1B27-C314-4FEE-BB4B-683330C15A80}"/>
                </a:ext>
              </a:extLst>
            </p:cNvPr>
            <p:cNvSpPr/>
            <p:nvPr/>
          </p:nvSpPr>
          <p:spPr bwMode="auto">
            <a:xfrm>
              <a:off x="3395857" y="3936291"/>
              <a:ext cx="985514" cy="1963013"/>
            </a:xfrm>
            <a:custGeom>
              <a:avLst/>
              <a:gdLst>
                <a:gd name="T0" fmla="*/ 411 w 545"/>
                <a:gd name="T1" fmla="*/ 385 h 1087"/>
                <a:gd name="T2" fmla="*/ 415 w 545"/>
                <a:gd name="T3" fmla="*/ 382 h 1087"/>
                <a:gd name="T4" fmla="*/ 423 w 545"/>
                <a:gd name="T5" fmla="*/ 376 h 1087"/>
                <a:gd name="T6" fmla="*/ 448 w 545"/>
                <a:gd name="T7" fmla="*/ 361 h 1087"/>
                <a:gd name="T8" fmla="*/ 457 w 545"/>
                <a:gd name="T9" fmla="*/ 357 h 1087"/>
                <a:gd name="T10" fmla="*/ 536 w 545"/>
                <a:gd name="T11" fmla="*/ 339 h 1087"/>
                <a:gd name="T12" fmla="*/ 545 w 545"/>
                <a:gd name="T13" fmla="*/ 339 h 1087"/>
                <a:gd name="T14" fmla="*/ 545 w 545"/>
                <a:gd name="T15" fmla="*/ 0 h 1087"/>
                <a:gd name="T16" fmla="*/ 456 w 545"/>
                <a:gd name="T17" fmla="*/ 2 h 1087"/>
                <a:gd name="T18" fmla="*/ 431 w 545"/>
                <a:gd name="T19" fmla="*/ 34 h 1087"/>
                <a:gd name="T20" fmla="*/ 434 w 545"/>
                <a:gd name="T21" fmla="*/ 115 h 1087"/>
                <a:gd name="T22" fmla="*/ 305 w 545"/>
                <a:gd name="T23" fmla="*/ 171 h 1087"/>
                <a:gd name="T24" fmla="*/ 302 w 545"/>
                <a:gd name="T25" fmla="*/ 171 h 1087"/>
                <a:gd name="T26" fmla="*/ 242 w 545"/>
                <a:gd name="T27" fmla="*/ 115 h 1087"/>
                <a:gd name="T28" fmla="*/ 196 w 545"/>
                <a:gd name="T29" fmla="*/ 117 h 1087"/>
                <a:gd name="T30" fmla="*/ 98 w 545"/>
                <a:gd name="T31" fmla="*/ 219 h 1087"/>
                <a:gd name="T32" fmla="*/ 99 w 545"/>
                <a:gd name="T33" fmla="*/ 265 h 1087"/>
                <a:gd name="T34" fmla="*/ 158 w 545"/>
                <a:gd name="T35" fmla="*/ 323 h 1087"/>
                <a:gd name="T36" fmla="*/ 110 w 545"/>
                <a:gd name="T37" fmla="*/ 453 h 1087"/>
                <a:gd name="T38" fmla="*/ 109 w 545"/>
                <a:gd name="T39" fmla="*/ 453 h 1087"/>
                <a:gd name="T40" fmla="*/ 28 w 545"/>
                <a:gd name="T41" fmla="*/ 455 h 1087"/>
                <a:gd name="T42" fmla="*/ 1 w 545"/>
                <a:gd name="T43" fmla="*/ 485 h 1087"/>
                <a:gd name="T44" fmla="*/ 4 w 545"/>
                <a:gd name="T45" fmla="*/ 626 h 1087"/>
                <a:gd name="T46" fmla="*/ 33 w 545"/>
                <a:gd name="T47" fmla="*/ 656 h 1087"/>
                <a:gd name="T48" fmla="*/ 114 w 545"/>
                <a:gd name="T49" fmla="*/ 654 h 1087"/>
                <a:gd name="T50" fmla="*/ 171 w 545"/>
                <a:gd name="T51" fmla="*/ 780 h 1087"/>
                <a:gd name="T52" fmla="*/ 170 w 545"/>
                <a:gd name="T53" fmla="*/ 780 h 1087"/>
                <a:gd name="T54" fmla="*/ 115 w 545"/>
                <a:gd name="T55" fmla="*/ 839 h 1087"/>
                <a:gd name="T56" fmla="*/ 116 w 545"/>
                <a:gd name="T57" fmla="*/ 886 h 1087"/>
                <a:gd name="T58" fmla="*/ 218 w 545"/>
                <a:gd name="T59" fmla="*/ 983 h 1087"/>
                <a:gd name="T60" fmla="*/ 264 w 545"/>
                <a:gd name="T61" fmla="*/ 982 h 1087"/>
                <a:gd name="T62" fmla="*/ 324 w 545"/>
                <a:gd name="T63" fmla="*/ 923 h 1087"/>
                <a:gd name="T64" fmla="*/ 455 w 545"/>
                <a:gd name="T65" fmla="*/ 971 h 1087"/>
                <a:gd name="T66" fmla="*/ 455 w 545"/>
                <a:gd name="T67" fmla="*/ 972 h 1087"/>
                <a:gd name="T68" fmla="*/ 458 w 545"/>
                <a:gd name="T69" fmla="*/ 1053 h 1087"/>
                <a:gd name="T70" fmla="*/ 484 w 545"/>
                <a:gd name="T71" fmla="*/ 1086 h 1087"/>
                <a:gd name="T72" fmla="*/ 545 w 545"/>
                <a:gd name="T73" fmla="*/ 1085 h 1087"/>
                <a:gd name="T74" fmla="*/ 545 w 545"/>
                <a:gd name="T75" fmla="*/ 745 h 1087"/>
                <a:gd name="T76" fmla="*/ 470 w 545"/>
                <a:gd name="T77" fmla="*/ 732 h 1087"/>
                <a:gd name="T78" fmla="*/ 463 w 545"/>
                <a:gd name="T79" fmla="*/ 730 h 1087"/>
                <a:gd name="T80" fmla="*/ 457 w 545"/>
                <a:gd name="T81" fmla="*/ 727 h 1087"/>
                <a:gd name="T82" fmla="*/ 440 w 545"/>
                <a:gd name="T83" fmla="*/ 718 h 1087"/>
                <a:gd name="T84" fmla="*/ 431 w 545"/>
                <a:gd name="T85" fmla="*/ 713 h 1087"/>
                <a:gd name="T86" fmla="*/ 423 w 545"/>
                <a:gd name="T87" fmla="*/ 708 h 1087"/>
                <a:gd name="T88" fmla="*/ 419 w 545"/>
                <a:gd name="T89" fmla="*/ 705 h 1087"/>
                <a:gd name="T90" fmla="*/ 398 w 545"/>
                <a:gd name="T91" fmla="*/ 687 h 1087"/>
                <a:gd name="T92" fmla="*/ 379 w 545"/>
                <a:gd name="T93" fmla="*/ 665 h 1087"/>
                <a:gd name="T94" fmla="*/ 373 w 545"/>
                <a:gd name="T95" fmla="*/ 656 h 1087"/>
                <a:gd name="T96" fmla="*/ 356 w 545"/>
                <a:gd name="T97" fmla="*/ 627 h 1087"/>
                <a:gd name="T98" fmla="*/ 337 w 545"/>
                <a:gd name="T99" fmla="*/ 547 h 1087"/>
                <a:gd name="T100" fmla="*/ 400 w 545"/>
                <a:gd name="T101" fmla="*/ 395 h 1087"/>
                <a:gd name="T102" fmla="*/ 411 w 545"/>
                <a:gd name="T103" fmla="*/ 385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5" h="1087">
                  <a:moveTo>
                    <a:pt x="411" y="385"/>
                  </a:moveTo>
                  <a:cubicBezTo>
                    <a:pt x="412" y="384"/>
                    <a:pt x="414" y="383"/>
                    <a:pt x="415" y="382"/>
                  </a:cubicBezTo>
                  <a:cubicBezTo>
                    <a:pt x="417" y="380"/>
                    <a:pt x="420" y="378"/>
                    <a:pt x="423" y="376"/>
                  </a:cubicBezTo>
                  <a:cubicBezTo>
                    <a:pt x="431" y="371"/>
                    <a:pt x="439" y="365"/>
                    <a:pt x="448" y="361"/>
                  </a:cubicBezTo>
                  <a:cubicBezTo>
                    <a:pt x="451" y="359"/>
                    <a:pt x="454" y="358"/>
                    <a:pt x="457" y="357"/>
                  </a:cubicBezTo>
                  <a:cubicBezTo>
                    <a:pt x="481" y="346"/>
                    <a:pt x="507" y="339"/>
                    <a:pt x="536" y="339"/>
                  </a:cubicBezTo>
                  <a:cubicBezTo>
                    <a:pt x="539" y="339"/>
                    <a:pt x="541" y="339"/>
                    <a:pt x="545" y="339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37" y="3"/>
                    <a:pt x="431" y="16"/>
                    <a:pt x="431" y="34"/>
                  </a:cubicBezTo>
                  <a:cubicBezTo>
                    <a:pt x="434" y="115"/>
                    <a:pt x="434" y="115"/>
                    <a:pt x="434" y="115"/>
                  </a:cubicBezTo>
                  <a:cubicBezTo>
                    <a:pt x="383" y="127"/>
                    <a:pt x="342" y="146"/>
                    <a:pt x="305" y="171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242" y="115"/>
                    <a:pt x="242" y="115"/>
                    <a:pt x="242" y="115"/>
                  </a:cubicBezTo>
                  <a:cubicBezTo>
                    <a:pt x="229" y="103"/>
                    <a:pt x="208" y="103"/>
                    <a:pt x="196" y="11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86" y="232"/>
                    <a:pt x="86" y="253"/>
                    <a:pt x="99" y="265"/>
                  </a:cubicBezTo>
                  <a:cubicBezTo>
                    <a:pt x="158" y="323"/>
                    <a:pt x="158" y="323"/>
                    <a:pt x="158" y="323"/>
                  </a:cubicBezTo>
                  <a:cubicBezTo>
                    <a:pt x="135" y="364"/>
                    <a:pt x="119" y="402"/>
                    <a:pt x="110" y="453"/>
                  </a:cubicBezTo>
                  <a:cubicBezTo>
                    <a:pt x="109" y="453"/>
                    <a:pt x="109" y="453"/>
                    <a:pt x="109" y="453"/>
                  </a:cubicBezTo>
                  <a:cubicBezTo>
                    <a:pt x="28" y="455"/>
                    <a:pt x="28" y="455"/>
                    <a:pt x="28" y="455"/>
                  </a:cubicBezTo>
                  <a:cubicBezTo>
                    <a:pt x="10" y="456"/>
                    <a:pt x="0" y="467"/>
                    <a:pt x="1" y="485"/>
                  </a:cubicBezTo>
                  <a:cubicBezTo>
                    <a:pt x="4" y="626"/>
                    <a:pt x="4" y="626"/>
                    <a:pt x="4" y="626"/>
                  </a:cubicBezTo>
                  <a:cubicBezTo>
                    <a:pt x="5" y="644"/>
                    <a:pt x="15" y="656"/>
                    <a:pt x="33" y="656"/>
                  </a:cubicBezTo>
                  <a:cubicBezTo>
                    <a:pt x="114" y="654"/>
                    <a:pt x="114" y="654"/>
                    <a:pt x="114" y="654"/>
                  </a:cubicBezTo>
                  <a:cubicBezTo>
                    <a:pt x="127" y="705"/>
                    <a:pt x="146" y="742"/>
                    <a:pt x="171" y="780"/>
                  </a:cubicBezTo>
                  <a:cubicBezTo>
                    <a:pt x="170" y="780"/>
                    <a:pt x="170" y="780"/>
                    <a:pt x="170" y="780"/>
                  </a:cubicBezTo>
                  <a:cubicBezTo>
                    <a:pt x="115" y="839"/>
                    <a:pt x="115" y="839"/>
                    <a:pt x="115" y="839"/>
                  </a:cubicBezTo>
                  <a:cubicBezTo>
                    <a:pt x="102" y="853"/>
                    <a:pt x="103" y="873"/>
                    <a:pt x="116" y="886"/>
                  </a:cubicBezTo>
                  <a:cubicBezTo>
                    <a:pt x="218" y="983"/>
                    <a:pt x="218" y="983"/>
                    <a:pt x="218" y="983"/>
                  </a:cubicBezTo>
                  <a:cubicBezTo>
                    <a:pt x="231" y="995"/>
                    <a:pt x="252" y="995"/>
                    <a:pt x="264" y="982"/>
                  </a:cubicBezTo>
                  <a:cubicBezTo>
                    <a:pt x="324" y="923"/>
                    <a:pt x="324" y="923"/>
                    <a:pt x="324" y="923"/>
                  </a:cubicBezTo>
                  <a:cubicBezTo>
                    <a:pt x="364" y="946"/>
                    <a:pt x="404" y="962"/>
                    <a:pt x="455" y="971"/>
                  </a:cubicBezTo>
                  <a:cubicBezTo>
                    <a:pt x="455" y="972"/>
                    <a:pt x="455" y="972"/>
                    <a:pt x="455" y="972"/>
                  </a:cubicBezTo>
                  <a:cubicBezTo>
                    <a:pt x="458" y="1053"/>
                    <a:pt x="458" y="1053"/>
                    <a:pt x="458" y="1053"/>
                  </a:cubicBezTo>
                  <a:cubicBezTo>
                    <a:pt x="458" y="1071"/>
                    <a:pt x="466" y="1087"/>
                    <a:pt x="484" y="1086"/>
                  </a:cubicBezTo>
                  <a:cubicBezTo>
                    <a:pt x="545" y="1085"/>
                    <a:pt x="545" y="1085"/>
                    <a:pt x="545" y="1085"/>
                  </a:cubicBezTo>
                  <a:cubicBezTo>
                    <a:pt x="545" y="745"/>
                    <a:pt x="545" y="745"/>
                    <a:pt x="545" y="745"/>
                  </a:cubicBezTo>
                  <a:cubicBezTo>
                    <a:pt x="517" y="746"/>
                    <a:pt x="493" y="741"/>
                    <a:pt x="470" y="732"/>
                  </a:cubicBezTo>
                  <a:cubicBezTo>
                    <a:pt x="468" y="732"/>
                    <a:pt x="465" y="731"/>
                    <a:pt x="463" y="730"/>
                  </a:cubicBezTo>
                  <a:cubicBezTo>
                    <a:pt x="461" y="729"/>
                    <a:pt x="459" y="728"/>
                    <a:pt x="457" y="727"/>
                  </a:cubicBezTo>
                  <a:cubicBezTo>
                    <a:pt x="451" y="725"/>
                    <a:pt x="445" y="722"/>
                    <a:pt x="440" y="718"/>
                  </a:cubicBezTo>
                  <a:cubicBezTo>
                    <a:pt x="437" y="717"/>
                    <a:pt x="434" y="715"/>
                    <a:pt x="431" y="713"/>
                  </a:cubicBezTo>
                  <a:cubicBezTo>
                    <a:pt x="429" y="712"/>
                    <a:pt x="426" y="710"/>
                    <a:pt x="423" y="708"/>
                  </a:cubicBezTo>
                  <a:cubicBezTo>
                    <a:pt x="422" y="707"/>
                    <a:pt x="421" y="706"/>
                    <a:pt x="419" y="705"/>
                  </a:cubicBezTo>
                  <a:cubicBezTo>
                    <a:pt x="412" y="699"/>
                    <a:pt x="405" y="693"/>
                    <a:pt x="398" y="687"/>
                  </a:cubicBezTo>
                  <a:cubicBezTo>
                    <a:pt x="391" y="680"/>
                    <a:pt x="385" y="673"/>
                    <a:pt x="379" y="665"/>
                  </a:cubicBezTo>
                  <a:cubicBezTo>
                    <a:pt x="377" y="663"/>
                    <a:pt x="375" y="659"/>
                    <a:pt x="373" y="656"/>
                  </a:cubicBezTo>
                  <a:cubicBezTo>
                    <a:pt x="366" y="647"/>
                    <a:pt x="361" y="637"/>
                    <a:pt x="356" y="627"/>
                  </a:cubicBezTo>
                  <a:cubicBezTo>
                    <a:pt x="345" y="602"/>
                    <a:pt x="338" y="576"/>
                    <a:pt x="337" y="547"/>
                  </a:cubicBezTo>
                  <a:cubicBezTo>
                    <a:pt x="336" y="487"/>
                    <a:pt x="360" y="433"/>
                    <a:pt x="400" y="395"/>
                  </a:cubicBezTo>
                  <a:cubicBezTo>
                    <a:pt x="404" y="392"/>
                    <a:pt x="407" y="388"/>
                    <a:pt x="411" y="385"/>
                  </a:cubicBezTo>
                  <a:close/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1iḍê">
              <a:extLst>
                <a:ext uri="{FF2B5EF4-FFF2-40B4-BE49-F238E27FC236}">
                  <a16:creationId xmlns="" xmlns:a16="http://schemas.microsoft.com/office/drawing/2014/main" id="{5B5D9AAC-4040-4B5B-9ED6-5A68F080D43B}"/>
                </a:ext>
              </a:extLst>
            </p:cNvPr>
            <p:cNvSpPr/>
            <p:nvPr/>
          </p:nvSpPr>
          <p:spPr bwMode="auto">
            <a:xfrm>
              <a:off x="4814035" y="3143077"/>
              <a:ext cx="913401" cy="921416"/>
            </a:xfrm>
            <a:custGeom>
              <a:avLst/>
              <a:gdLst>
                <a:gd name="T0" fmla="*/ 448 w 505"/>
                <a:gd name="T1" fmla="*/ 201 h 506"/>
                <a:gd name="T2" fmla="*/ 422 w 505"/>
                <a:gd name="T3" fmla="*/ 141 h 506"/>
                <a:gd name="T4" fmla="*/ 448 w 505"/>
                <a:gd name="T5" fmla="*/ 92 h 506"/>
                <a:gd name="T6" fmla="*/ 379 w 505"/>
                <a:gd name="T7" fmla="*/ 47 h 506"/>
                <a:gd name="T8" fmla="*/ 294 w 505"/>
                <a:gd name="T9" fmla="*/ 52 h 506"/>
                <a:gd name="T10" fmla="*/ 293 w 505"/>
                <a:gd name="T11" fmla="*/ 14 h 506"/>
                <a:gd name="T12" fmla="*/ 211 w 505"/>
                <a:gd name="T13" fmla="*/ 2 h 506"/>
                <a:gd name="T14" fmla="*/ 201 w 505"/>
                <a:gd name="T15" fmla="*/ 54 h 506"/>
                <a:gd name="T16" fmla="*/ 140 w 505"/>
                <a:gd name="T17" fmla="*/ 80 h 506"/>
                <a:gd name="T18" fmla="*/ 90 w 505"/>
                <a:gd name="T19" fmla="*/ 55 h 506"/>
                <a:gd name="T20" fmla="*/ 46 w 505"/>
                <a:gd name="T21" fmla="*/ 124 h 506"/>
                <a:gd name="T22" fmla="*/ 50 w 505"/>
                <a:gd name="T23" fmla="*/ 211 h 506"/>
                <a:gd name="T24" fmla="*/ 13 w 505"/>
                <a:gd name="T25" fmla="*/ 212 h 506"/>
                <a:gd name="T26" fmla="*/ 2 w 505"/>
                <a:gd name="T27" fmla="*/ 291 h 506"/>
                <a:gd name="T28" fmla="*/ 53 w 505"/>
                <a:gd name="T29" fmla="*/ 304 h 506"/>
                <a:gd name="T30" fmla="*/ 79 w 505"/>
                <a:gd name="T31" fmla="*/ 363 h 506"/>
                <a:gd name="T32" fmla="*/ 53 w 505"/>
                <a:gd name="T33" fmla="*/ 412 h 506"/>
                <a:gd name="T34" fmla="*/ 122 w 505"/>
                <a:gd name="T35" fmla="*/ 457 h 506"/>
                <a:gd name="T36" fmla="*/ 211 w 505"/>
                <a:gd name="T37" fmla="*/ 452 h 506"/>
                <a:gd name="T38" fmla="*/ 212 w 505"/>
                <a:gd name="T39" fmla="*/ 490 h 506"/>
                <a:gd name="T40" fmla="*/ 290 w 505"/>
                <a:gd name="T41" fmla="*/ 504 h 506"/>
                <a:gd name="T42" fmla="*/ 304 w 505"/>
                <a:gd name="T43" fmla="*/ 450 h 506"/>
                <a:gd name="T44" fmla="*/ 362 w 505"/>
                <a:gd name="T45" fmla="*/ 424 h 506"/>
                <a:gd name="T46" fmla="*/ 411 w 505"/>
                <a:gd name="T47" fmla="*/ 449 h 506"/>
                <a:gd name="T48" fmla="*/ 455 w 505"/>
                <a:gd name="T49" fmla="*/ 380 h 506"/>
                <a:gd name="T50" fmla="*/ 450 w 505"/>
                <a:gd name="T51" fmla="*/ 294 h 506"/>
                <a:gd name="T52" fmla="*/ 488 w 505"/>
                <a:gd name="T53" fmla="*/ 293 h 506"/>
                <a:gd name="T54" fmla="*/ 504 w 505"/>
                <a:gd name="T55" fmla="*/ 213 h 506"/>
                <a:gd name="T56" fmla="*/ 215 w 505"/>
                <a:gd name="T57" fmla="*/ 340 h 506"/>
                <a:gd name="T58" fmla="*/ 204 w 505"/>
                <a:gd name="T59" fmla="*/ 334 h 506"/>
                <a:gd name="T60" fmla="*/ 196 w 505"/>
                <a:gd name="T61" fmla="*/ 330 h 506"/>
                <a:gd name="T62" fmla="*/ 184 w 505"/>
                <a:gd name="T63" fmla="*/ 320 h 506"/>
                <a:gd name="T64" fmla="*/ 173 w 505"/>
                <a:gd name="T65" fmla="*/ 306 h 506"/>
                <a:gd name="T66" fmla="*/ 156 w 505"/>
                <a:gd name="T67" fmla="*/ 255 h 506"/>
                <a:gd name="T68" fmla="*/ 190 w 505"/>
                <a:gd name="T69" fmla="*/ 180 h 506"/>
                <a:gd name="T70" fmla="*/ 196 w 505"/>
                <a:gd name="T71" fmla="*/ 176 h 506"/>
                <a:gd name="T72" fmla="*/ 212 w 505"/>
                <a:gd name="T73" fmla="*/ 166 h 506"/>
                <a:gd name="T74" fmla="*/ 291 w 505"/>
                <a:gd name="T75" fmla="*/ 167 h 506"/>
                <a:gd name="T76" fmla="*/ 301 w 505"/>
                <a:gd name="T77" fmla="*/ 173 h 506"/>
                <a:gd name="T78" fmla="*/ 307 w 505"/>
                <a:gd name="T79" fmla="*/ 177 h 506"/>
                <a:gd name="T80" fmla="*/ 316 w 505"/>
                <a:gd name="T81" fmla="*/ 184 h 506"/>
                <a:gd name="T82" fmla="*/ 326 w 505"/>
                <a:gd name="T83" fmla="*/ 196 h 506"/>
                <a:gd name="T84" fmla="*/ 331 w 505"/>
                <a:gd name="T85" fmla="*/ 203 h 506"/>
                <a:gd name="T86" fmla="*/ 345 w 505"/>
                <a:gd name="T87" fmla="*/ 250 h 506"/>
                <a:gd name="T88" fmla="*/ 342 w 505"/>
                <a:gd name="T89" fmla="*/ 278 h 506"/>
                <a:gd name="T90" fmla="*/ 338 w 505"/>
                <a:gd name="T91" fmla="*/ 289 h 506"/>
                <a:gd name="T92" fmla="*/ 334 w 505"/>
                <a:gd name="T93" fmla="*/ 297 h 506"/>
                <a:gd name="T94" fmla="*/ 330 w 505"/>
                <a:gd name="T95" fmla="*/ 304 h 506"/>
                <a:gd name="T96" fmla="*/ 326 w 505"/>
                <a:gd name="T97" fmla="*/ 309 h 506"/>
                <a:gd name="T98" fmla="*/ 322 w 505"/>
                <a:gd name="T99" fmla="*/ 314 h 506"/>
                <a:gd name="T100" fmla="*/ 318 w 505"/>
                <a:gd name="T101" fmla="*/ 319 h 506"/>
                <a:gd name="T102" fmla="*/ 309 w 505"/>
                <a:gd name="T103" fmla="*/ 327 h 506"/>
                <a:gd name="T104" fmla="*/ 302 w 505"/>
                <a:gd name="T105" fmla="*/ 332 h 506"/>
                <a:gd name="T106" fmla="*/ 296 w 505"/>
                <a:gd name="T107" fmla="*/ 335 h 506"/>
                <a:gd name="T108" fmla="*/ 218 w 505"/>
                <a:gd name="T109" fmla="*/ 34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5" h="506">
                  <a:moveTo>
                    <a:pt x="486" y="200"/>
                  </a:moveTo>
                  <a:cubicBezTo>
                    <a:pt x="448" y="201"/>
                    <a:pt x="448" y="201"/>
                    <a:pt x="448" y="201"/>
                  </a:cubicBezTo>
                  <a:cubicBezTo>
                    <a:pt x="443" y="177"/>
                    <a:pt x="434" y="160"/>
                    <a:pt x="422" y="142"/>
                  </a:cubicBezTo>
                  <a:cubicBezTo>
                    <a:pt x="422" y="141"/>
                    <a:pt x="422" y="141"/>
                    <a:pt x="422" y="141"/>
                  </a:cubicBezTo>
                  <a:cubicBezTo>
                    <a:pt x="448" y="114"/>
                    <a:pt x="448" y="114"/>
                    <a:pt x="448" y="114"/>
                  </a:cubicBezTo>
                  <a:cubicBezTo>
                    <a:pt x="454" y="108"/>
                    <a:pt x="454" y="98"/>
                    <a:pt x="448" y="92"/>
                  </a:cubicBezTo>
                  <a:cubicBezTo>
                    <a:pt x="400" y="47"/>
                    <a:pt x="400" y="47"/>
                    <a:pt x="400" y="47"/>
                  </a:cubicBezTo>
                  <a:cubicBezTo>
                    <a:pt x="394" y="41"/>
                    <a:pt x="384" y="41"/>
                    <a:pt x="379" y="47"/>
                  </a:cubicBezTo>
                  <a:cubicBezTo>
                    <a:pt x="353" y="75"/>
                    <a:pt x="353" y="75"/>
                    <a:pt x="353" y="75"/>
                  </a:cubicBezTo>
                  <a:cubicBezTo>
                    <a:pt x="334" y="64"/>
                    <a:pt x="318" y="56"/>
                    <a:pt x="294" y="52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93" y="14"/>
                    <a:pt x="293" y="14"/>
                    <a:pt x="293" y="14"/>
                  </a:cubicBezTo>
                  <a:cubicBezTo>
                    <a:pt x="293" y="6"/>
                    <a:pt x="285" y="0"/>
                    <a:pt x="277" y="0"/>
                  </a:cubicBezTo>
                  <a:cubicBezTo>
                    <a:pt x="211" y="2"/>
                    <a:pt x="211" y="2"/>
                    <a:pt x="211" y="2"/>
                  </a:cubicBezTo>
                  <a:cubicBezTo>
                    <a:pt x="203" y="2"/>
                    <a:pt x="200" y="8"/>
                    <a:pt x="200" y="16"/>
                  </a:cubicBezTo>
                  <a:cubicBezTo>
                    <a:pt x="201" y="54"/>
                    <a:pt x="201" y="54"/>
                    <a:pt x="201" y="54"/>
                  </a:cubicBezTo>
                  <a:cubicBezTo>
                    <a:pt x="177" y="60"/>
                    <a:pt x="159" y="69"/>
                    <a:pt x="141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06" y="49"/>
                    <a:pt x="96" y="49"/>
                    <a:pt x="90" y="55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39" y="108"/>
                    <a:pt x="40" y="118"/>
                    <a:pt x="46" y="124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62" y="170"/>
                    <a:pt x="55" y="187"/>
                    <a:pt x="50" y="211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13" y="212"/>
                    <a:pt x="13" y="212"/>
                    <a:pt x="13" y="212"/>
                  </a:cubicBezTo>
                  <a:cubicBezTo>
                    <a:pt x="4" y="213"/>
                    <a:pt x="0" y="217"/>
                    <a:pt x="0" y="226"/>
                  </a:cubicBezTo>
                  <a:cubicBezTo>
                    <a:pt x="2" y="291"/>
                    <a:pt x="2" y="291"/>
                    <a:pt x="2" y="291"/>
                  </a:cubicBezTo>
                  <a:cubicBezTo>
                    <a:pt x="2" y="300"/>
                    <a:pt x="7" y="306"/>
                    <a:pt x="15" y="305"/>
                  </a:cubicBezTo>
                  <a:cubicBezTo>
                    <a:pt x="53" y="304"/>
                    <a:pt x="53" y="304"/>
                    <a:pt x="53" y="304"/>
                  </a:cubicBezTo>
                  <a:cubicBezTo>
                    <a:pt x="58" y="328"/>
                    <a:pt x="67" y="345"/>
                    <a:pt x="79" y="363"/>
                  </a:cubicBezTo>
                  <a:cubicBezTo>
                    <a:pt x="79" y="363"/>
                    <a:pt x="79" y="363"/>
                    <a:pt x="79" y="363"/>
                  </a:cubicBezTo>
                  <a:cubicBezTo>
                    <a:pt x="53" y="391"/>
                    <a:pt x="53" y="391"/>
                    <a:pt x="53" y="391"/>
                  </a:cubicBezTo>
                  <a:cubicBezTo>
                    <a:pt x="47" y="397"/>
                    <a:pt x="47" y="406"/>
                    <a:pt x="53" y="412"/>
                  </a:cubicBezTo>
                  <a:cubicBezTo>
                    <a:pt x="101" y="457"/>
                    <a:pt x="101" y="457"/>
                    <a:pt x="101" y="457"/>
                  </a:cubicBezTo>
                  <a:cubicBezTo>
                    <a:pt x="107" y="463"/>
                    <a:pt x="116" y="463"/>
                    <a:pt x="122" y="457"/>
                  </a:cubicBezTo>
                  <a:cubicBezTo>
                    <a:pt x="150" y="430"/>
                    <a:pt x="150" y="430"/>
                    <a:pt x="150" y="430"/>
                  </a:cubicBezTo>
                  <a:cubicBezTo>
                    <a:pt x="169" y="440"/>
                    <a:pt x="187" y="448"/>
                    <a:pt x="211" y="452"/>
                  </a:cubicBezTo>
                  <a:cubicBezTo>
                    <a:pt x="211" y="452"/>
                    <a:pt x="211" y="452"/>
                    <a:pt x="211" y="452"/>
                  </a:cubicBezTo>
                  <a:cubicBezTo>
                    <a:pt x="212" y="490"/>
                    <a:pt x="212" y="490"/>
                    <a:pt x="212" y="490"/>
                  </a:cubicBezTo>
                  <a:cubicBezTo>
                    <a:pt x="212" y="498"/>
                    <a:pt x="216" y="506"/>
                    <a:pt x="224" y="505"/>
                  </a:cubicBezTo>
                  <a:cubicBezTo>
                    <a:pt x="290" y="504"/>
                    <a:pt x="290" y="504"/>
                    <a:pt x="290" y="504"/>
                  </a:cubicBezTo>
                  <a:cubicBezTo>
                    <a:pt x="298" y="504"/>
                    <a:pt x="305" y="496"/>
                    <a:pt x="305" y="488"/>
                  </a:cubicBezTo>
                  <a:cubicBezTo>
                    <a:pt x="304" y="450"/>
                    <a:pt x="304" y="450"/>
                    <a:pt x="304" y="450"/>
                  </a:cubicBezTo>
                  <a:cubicBezTo>
                    <a:pt x="328" y="444"/>
                    <a:pt x="344" y="435"/>
                    <a:pt x="362" y="424"/>
                  </a:cubicBezTo>
                  <a:cubicBezTo>
                    <a:pt x="362" y="424"/>
                    <a:pt x="362" y="424"/>
                    <a:pt x="362" y="424"/>
                  </a:cubicBezTo>
                  <a:cubicBezTo>
                    <a:pt x="389" y="450"/>
                    <a:pt x="389" y="450"/>
                    <a:pt x="389" y="450"/>
                  </a:cubicBezTo>
                  <a:cubicBezTo>
                    <a:pt x="395" y="456"/>
                    <a:pt x="405" y="455"/>
                    <a:pt x="411" y="449"/>
                  </a:cubicBezTo>
                  <a:cubicBezTo>
                    <a:pt x="456" y="402"/>
                    <a:pt x="456" y="402"/>
                    <a:pt x="456" y="402"/>
                  </a:cubicBezTo>
                  <a:cubicBezTo>
                    <a:pt x="462" y="396"/>
                    <a:pt x="461" y="386"/>
                    <a:pt x="455" y="380"/>
                  </a:cubicBezTo>
                  <a:cubicBezTo>
                    <a:pt x="428" y="354"/>
                    <a:pt x="428" y="354"/>
                    <a:pt x="428" y="354"/>
                  </a:cubicBezTo>
                  <a:cubicBezTo>
                    <a:pt x="439" y="335"/>
                    <a:pt x="446" y="313"/>
                    <a:pt x="450" y="294"/>
                  </a:cubicBezTo>
                  <a:cubicBezTo>
                    <a:pt x="451" y="294"/>
                    <a:pt x="451" y="294"/>
                    <a:pt x="451" y="294"/>
                  </a:cubicBezTo>
                  <a:cubicBezTo>
                    <a:pt x="488" y="293"/>
                    <a:pt x="488" y="293"/>
                    <a:pt x="488" y="293"/>
                  </a:cubicBezTo>
                  <a:cubicBezTo>
                    <a:pt x="497" y="293"/>
                    <a:pt x="505" y="287"/>
                    <a:pt x="505" y="278"/>
                  </a:cubicBezTo>
                  <a:cubicBezTo>
                    <a:pt x="504" y="213"/>
                    <a:pt x="504" y="213"/>
                    <a:pt x="504" y="213"/>
                  </a:cubicBezTo>
                  <a:cubicBezTo>
                    <a:pt x="503" y="204"/>
                    <a:pt x="494" y="200"/>
                    <a:pt x="486" y="200"/>
                  </a:cubicBezTo>
                  <a:close/>
                  <a:moveTo>
                    <a:pt x="215" y="340"/>
                  </a:moveTo>
                  <a:cubicBezTo>
                    <a:pt x="214" y="339"/>
                    <a:pt x="213" y="339"/>
                    <a:pt x="212" y="339"/>
                  </a:cubicBezTo>
                  <a:cubicBezTo>
                    <a:pt x="209" y="337"/>
                    <a:pt x="206" y="336"/>
                    <a:pt x="204" y="334"/>
                  </a:cubicBezTo>
                  <a:cubicBezTo>
                    <a:pt x="202" y="334"/>
                    <a:pt x="201" y="333"/>
                    <a:pt x="200" y="332"/>
                  </a:cubicBezTo>
                  <a:cubicBezTo>
                    <a:pt x="199" y="331"/>
                    <a:pt x="197" y="330"/>
                    <a:pt x="196" y="330"/>
                  </a:cubicBezTo>
                  <a:cubicBezTo>
                    <a:pt x="195" y="329"/>
                    <a:pt x="195" y="329"/>
                    <a:pt x="194" y="328"/>
                  </a:cubicBezTo>
                  <a:cubicBezTo>
                    <a:pt x="191" y="326"/>
                    <a:pt x="187" y="323"/>
                    <a:pt x="184" y="320"/>
                  </a:cubicBezTo>
                  <a:cubicBezTo>
                    <a:pt x="181" y="317"/>
                    <a:pt x="178" y="313"/>
                    <a:pt x="176" y="310"/>
                  </a:cubicBezTo>
                  <a:cubicBezTo>
                    <a:pt x="175" y="309"/>
                    <a:pt x="174" y="307"/>
                    <a:pt x="173" y="306"/>
                  </a:cubicBezTo>
                  <a:cubicBezTo>
                    <a:pt x="170" y="301"/>
                    <a:pt x="167" y="297"/>
                    <a:pt x="165" y="292"/>
                  </a:cubicBezTo>
                  <a:cubicBezTo>
                    <a:pt x="160" y="281"/>
                    <a:pt x="157" y="268"/>
                    <a:pt x="156" y="255"/>
                  </a:cubicBezTo>
                  <a:cubicBezTo>
                    <a:pt x="155" y="227"/>
                    <a:pt x="167" y="202"/>
                    <a:pt x="185" y="184"/>
                  </a:cubicBezTo>
                  <a:cubicBezTo>
                    <a:pt x="187" y="183"/>
                    <a:pt x="189" y="181"/>
                    <a:pt x="190" y="180"/>
                  </a:cubicBezTo>
                  <a:cubicBezTo>
                    <a:pt x="191" y="179"/>
                    <a:pt x="192" y="179"/>
                    <a:pt x="192" y="178"/>
                  </a:cubicBezTo>
                  <a:cubicBezTo>
                    <a:pt x="193" y="177"/>
                    <a:pt x="195" y="176"/>
                    <a:pt x="196" y="176"/>
                  </a:cubicBezTo>
                  <a:cubicBezTo>
                    <a:pt x="200" y="173"/>
                    <a:pt x="203" y="171"/>
                    <a:pt x="208" y="168"/>
                  </a:cubicBezTo>
                  <a:cubicBezTo>
                    <a:pt x="209" y="168"/>
                    <a:pt x="210" y="167"/>
                    <a:pt x="212" y="166"/>
                  </a:cubicBezTo>
                  <a:cubicBezTo>
                    <a:pt x="223" y="161"/>
                    <a:pt x="235" y="158"/>
                    <a:pt x="248" y="158"/>
                  </a:cubicBezTo>
                  <a:cubicBezTo>
                    <a:pt x="264" y="158"/>
                    <a:pt x="278" y="161"/>
                    <a:pt x="291" y="167"/>
                  </a:cubicBezTo>
                  <a:cubicBezTo>
                    <a:pt x="293" y="168"/>
                    <a:pt x="294" y="169"/>
                    <a:pt x="296" y="169"/>
                  </a:cubicBezTo>
                  <a:cubicBezTo>
                    <a:pt x="298" y="170"/>
                    <a:pt x="299" y="172"/>
                    <a:pt x="301" y="173"/>
                  </a:cubicBezTo>
                  <a:cubicBezTo>
                    <a:pt x="303" y="174"/>
                    <a:pt x="304" y="174"/>
                    <a:pt x="305" y="175"/>
                  </a:cubicBezTo>
                  <a:cubicBezTo>
                    <a:pt x="306" y="176"/>
                    <a:pt x="306" y="176"/>
                    <a:pt x="307" y="177"/>
                  </a:cubicBezTo>
                  <a:cubicBezTo>
                    <a:pt x="308" y="178"/>
                    <a:pt x="309" y="179"/>
                    <a:pt x="311" y="179"/>
                  </a:cubicBezTo>
                  <a:cubicBezTo>
                    <a:pt x="312" y="181"/>
                    <a:pt x="314" y="182"/>
                    <a:pt x="316" y="184"/>
                  </a:cubicBezTo>
                  <a:cubicBezTo>
                    <a:pt x="317" y="185"/>
                    <a:pt x="318" y="186"/>
                    <a:pt x="319" y="187"/>
                  </a:cubicBezTo>
                  <a:cubicBezTo>
                    <a:pt x="321" y="190"/>
                    <a:pt x="324" y="193"/>
                    <a:pt x="326" y="196"/>
                  </a:cubicBezTo>
                  <a:cubicBezTo>
                    <a:pt x="327" y="197"/>
                    <a:pt x="328" y="198"/>
                    <a:pt x="329" y="200"/>
                  </a:cubicBezTo>
                  <a:cubicBezTo>
                    <a:pt x="330" y="201"/>
                    <a:pt x="331" y="202"/>
                    <a:pt x="331" y="203"/>
                  </a:cubicBezTo>
                  <a:cubicBezTo>
                    <a:pt x="333" y="205"/>
                    <a:pt x="334" y="207"/>
                    <a:pt x="335" y="209"/>
                  </a:cubicBezTo>
                  <a:cubicBezTo>
                    <a:pt x="341" y="222"/>
                    <a:pt x="345" y="235"/>
                    <a:pt x="345" y="250"/>
                  </a:cubicBezTo>
                  <a:cubicBezTo>
                    <a:pt x="345" y="258"/>
                    <a:pt x="344" y="266"/>
                    <a:pt x="343" y="274"/>
                  </a:cubicBezTo>
                  <a:cubicBezTo>
                    <a:pt x="342" y="275"/>
                    <a:pt x="342" y="277"/>
                    <a:pt x="342" y="278"/>
                  </a:cubicBezTo>
                  <a:cubicBezTo>
                    <a:pt x="341" y="280"/>
                    <a:pt x="340" y="283"/>
                    <a:pt x="339" y="285"/>
                  </a:cubicBezTo>
                  <a:cubicBezTo>
                    <a:pt x="339" y="286"/>
                    <a:pt x="338" y="288"/>
                    <a:pt x="338" y="289"/>
                  </a:cubicBezTo>
                  <a:cubicBezTo>
                    <a:pt x="337" y="290"/>
                    <a:pt x="337" y="291"/>
                    <a:pt x="336" y="292"/>
                  </a:cubicBezTo>
                  <a:cubicBezTo>
                    <a:pt x="336" y="294"/>
                    <a:pt x="335" y="296"/>
                    <a:pt x="334" y="297"/>
                  </a:cubicBezTo>
                  <a:cubicBezTo>
                    <a:pt x="333" y="299"/>
                    <a:pt x="332" y="300"/>
                    <a:pt x="331" y="301"/>
                  </a:cubicBezTo>
                  <a:cubicBezTo>
                    <a:pt x="331" y="302"/>
                    <a:pt x="330" y="303"/>
                    <a:pt x="330" y="304"/>
                  </a:cubicBezTo>
                  <a:cubicBezTo>
                    <a:pt x="329" y="305"/>
                    <a:pt x="328" y="306"/>
                    <a:pt x="328" y="307"/>
                  </a:cubicBezTo>
                  <a:cubicBezTo>
                    <a:pt x="327" y="308"/>
                    <a:pt x="327" y="308"/>
                    <a:pt x="326" y="309"/>
                  </a:cubicBezTo>
                  <a:cubicBezTo>
                    <a:pt x="325" y="310"/>
                    <a:pt x="325" y="311"/>
                    <a:pt x="324" y="312"/>
                  </a:cubicBezTo>
                  <a:cubicBezTo>
                    <a:pt x="323" y="313"/>
                    <a:pt x="323" y="314"/>
                    <a:pt x="322" y="314"/>
                  </a:cubicBezTo>
                  <a:cubicBezTo>
                    <a:pt x="321" y="315"/>
                    <a:pt x="320" y="316"/>
                    <a:pt x="319" y="318"/>
                  </a:cubicBezTo>
                  <a:cubicBezTo>
                    <a:pt x="319" y="318"/>
                    <a:pt x="318" y="319"/>
                    <a:pt x="318" y="319"/>
                  </a:cubicBezTo>
                  <a:cubicBezTo>
                    <a:pt x="315" y="321"/>
                    <a:pt x="313" y="323"/>
                    <a:pt x="311" y="325"/>
                  </a:cubicBezTo>
                  <a:cubicBezTo>
                    <a:pt x="310" y="326"/>
                    <a:pt x="310" y="326"/>
                    <a:pt x="309" y="327"/>
                  </a:cubicBezTo>
                  <a:cubicBezTo>
                    <a:pt x="308" y="328"/>
                    <a:pt x="307" y="329"/>
                    <a:pt x="305" y="329"/>
                  </a:cubicBezTo>
                  <a:cubicBezTo>
                    <a:pt x="304" y="330"/>
                    <a:pt x="303" y="331"/>
                    <a:pt x="302" y="332"/>
                  </a:cubicBezTo>
                  <a:cubicBezTo>
                    <a:pt x="301" y="332"/>
                    <a:pt x="300" y="333"/>
                    <a:pt x="300" y="333"/>
                  </a:cubicBezTo>
                  <a:cubicBezTo>
                    <a:pt x="298" y="334"/>
                    <a:pt x="297" y="335"/>
                    <a:pt x="296" y="335"/>
                  </a:cubicBezTo>
                  <a:cubicBezTo>
                    <a:pt x="283" y="342"/>
                    <a:pt x="269" y="346"/>
                    <a:pt x="253" y="347"/>
                  </a:cubicBezTo>
                  <a:cubicBezTo>
                    <a:pt x="241" y="347"/>
                    <a:pt x="229" y="345"/>
                    <a:pt x="218" y="341"/>
                  </a:cubicBezTo>
                  <a:cubicBezTo>
                    <a:pt x="217" y="341"/>
                    <a:pt x="216" y="340"/>
                    <a:pt x="215" y="340"/>
                  </a:cubicBezTo>
                  <a:close/>
                </a:path>
              </a:pathLst>
            </a:cu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$ḷîďê">
              <a:extLst>
                <a:ext uri="{FF2B5EF4-FFF2-40B4-BE49-F238E27FC236}">
                  <a16:creationId xmlns="" xmlns:a16="http://schemas.microsoft.com/office/drawing/2014/main" id="{5E775B70-4484-4684-A084-03D71C410A73}"/>
                </a:ext>
              </a:extLst>
            </p:cNvPr>
            <p:cNvSpPr/>
            <p:nvPr/>
          </p:nvSpPr>
          <p:spPr bwMode="auto">
            <a:xfrm>
              <a:off x="5438994" y="4024429"/>
              <a:ext cx="857319" cy="857317"/>
            </a:xfrm>
            <a:custGeom>
              <a:avLst/>
              <a:gdLst>
                <a:gd name="T0" fmla="*/ 420 w 473"/>
                <a:gd name="T1" fmla="*/ 188 h 473"/>
                <a:gd name="T2" fmla="*/ 395 w 473"/>
                <a:gd name="T3" fmla="*/ 132 h 473"/>
                <a:gd name="T4" fmla="*/ 419 w 473"/>
                <a:gd name="T5" fmla="*/ 86 h 473"/>
                <a:gd name="T6" fmla="*/ 354 w 473"/>
                <a:gd name="T7" fmla="*/ 44 h 473"/>
                <a:gd name="T8" fmla="*/ 275 w 473"/>
                <a:gd name="T9" fmla="*/ 48 h 473"/>
                <a:gd name="T10" fmla="*/ 274 w 473"/>
                <a:gd name="T11" fmla="*/ 13 h 473"/>
                <a:gd name="T12" fmla="*/ 198 w 473"/>
                <a:gd name="T13" fmla="*/ 1 h 473"/>
                <a:gd name="T14" fmla="*/ 188 w 473"/>
                <a:gd name="T15" fmla="*/ 50 h 473"/>
                <a:gd name="T16" fmla="*/ 131 w 473"/>
                <a:gd name="T17" fmla="*/ 75 h 473"/>
                <a:gd name="T18" fmla="*/ 85 w 473"/>
                <a:gd name="T19" fmla="*/ 51 h 473"/>
                <a:gd name="T20" fmla="*/ 43 w 473"/>
                <a:gd name="T21" fmla="*/ 116 h 473"/>
                <a:gd name="T22" fmla="*/ 47 w 473"/>
                <a:gd name="T23" fmla="*/ 197 h 473"/>
                <a:gd name="T24" fmla="*/ 12 w 473"/>
                <a:gd name="T25" fmla="*/ 198 h 473"/>
                <a:gd name="T26" fmla="*/ 2 w 473"/>
                <a:gd name="T27" fmla="*/ 272 h 473"/>
                <a:gd name="T28" fmla="*/ 49 w 473"/>
                <a:gd name="T29" fmla="*/ 284 h 473"/>
                <a:gd name="T30" fmla="*/ 74 w 473"/>
                <a:gd name="T31" fmla="*/ 339 h 473"/>
                <a:gd name="T32" fmla="*/ 50 w 473"/>
                <a:gd name="T33" fmla="*/ 385 h 473"/>
                <a:gd name="T34" fmla="*/ 115 w 473"/>
                <a:gd name="T35" fmla="*/ 427 h 473"/>
                <a:gd name="T36" fmla="*/ 198 w 473"/>
                <a:gd name="T37" fmla="*/ 423 h 473"/>
                <a:gd name="T38" fmla="*/ 199 w 473"/>
                <a:gd name="T39" fmla="*/ 458 h 473"/>
                <a:gd name="T40" fmla="*/ 271 w 473"/>
                <a:gd name="T41" fmla="*/ 471 h 473"/>
                <a:gd name="T42" fmla="*/ 285 w 473"/>
                <a:gd name="T43" fmla="*/ 420 h 473"/>
                <a:gd name="T44" fmla="*/ 339 w 473"/>
                <a:gd name="T45" fmla="*/ 396 h 473"/>
                <a:gd name="T46" fmla="*/ 384 w 473"/>
                <a:gd name="T47" fmla="*/ 420 h 473"/>
                <a:gd name="T48" fmla="*/ 426 w 473"/>
                <a:gd name="T49" fmla="*/ 355 h 473"/>
                <a:gd name="T50" fmla="*/ 422 w 473"/>
                <a:gd name="T51" fmla="*/ 275 h 473"/>
                <a:gd name="T52" fmla="*/ 457 w 473"/>
                <a:gd name="T53" fmla="*/ 274 h 473"/>
                <a:gd name="T54" fmla="*/ 471 w 473"/>
                <a:gd name="T55" fmla="*/ 199 h 473"/>
                <a:gd name="T56" fmla="*/ 201 w 473"/>
                <a:gd name="T57" fmla="*/ 318 h 473"/>
                <a:gd name="T58" fmla="*/ 191 w 473"/>
                <a:gd name="T59" fmla="*/ 313 h 473"/>
                <a:gd name="T60" fmla="*/ 184 w 473"/>
                <a:gd name="T61" fmla="*/ 308 h 473"/>
                <a:gd name="T62" fmla="*/ 173 w 473"/>
                <a:gd name="T63" fmla="*/ 299 h 473"/>
                <a:gd name="T64" fmla="*/ 162 w 473"/>
                <a:gd name="T65" fmla="*/ 286 h 473"/>
                <a:gd name="T66" fmla="*/ 146 w 473"/>
                <a:gd name="T67" fmla="*/ 238 h 473"/>
                <a:gd name="T68" fmla="*/ 178 w 473"/>
                <a:gd name="T69" fmla="*/ 168 h 473"/>
                <a:gd name="T70" fmla="*/ 183 w 473"/>
                <a:gd name="T71" fmla="*/ 164 h 473"/>
                <a:gd name="T72" fmla="*/ 198 w 473"/>
                <a:gd name="T73" fmla="*/ 155 h 473"/>
                <a:gd name="T74" fmla="*/ 273 w 473"/>
                <a:gd name="T75" fmla="*/ 156 h 473"/>
                <a:gd name="T76" fmla="*/ 282 w 473"/>
                <a:gd name="T77" fmla="*/ 161 h 473"/>
                <a:gd name="T78" fmla="*/ 287 w 473"/>
                <a:gd name="T79" fmla="*/ 165 h 473"/>
                <a:gd name="T80" fmla="*/ 296 w 473"/>
                <a:gd name="T81" fmla="*/ 172 h 473"/>
                <a:gd name="T82" fmla="*/ 305 w 473"/>
                <a:gd name="T83" fmla="*/ 183 h 473"/>
                <a:gd name="T84" fmla="*/ 310 w 473"/>
                <a:gd name="T85" fmla="*/ 190 h 473"/>
                <a:gd name="T86" fmla="*/ 323 w 473"/>
                <a:gd name="T87" fmla="*/ 234 h 473"/>
                <a:gd name="T88" fmla="*/ 320 w 473"/>
                <a:gd name="T89" fmla="*/ 260 h 473"/>
                <a:gd name="T90" fmla="*/ 316 w 473"/>
                <a:gd name="T91" fmla="*/ 270 h 473"/>
                <a:gd name="T92" fmla="*/ 312 w 473"/>
                <a:gd name="T93" fmla="*/ 278 h 473"/>
                <a:gd name="T94" fmla="*/ 308 w 473"/>
                <a:gd name="T95" fmla="*/ 284 h 473"/>
                <a:gd name="T96" fmla="*/ 306 w 473"/>
                <a:gd name="T97" fmla="*/ 289 h 473"/>
                <a:gd name="T98" fmla="*/ 302 w 473"/>
                <a:gd name="T99" fmla="*/ 294 h 473"/>
                <a:gd name="T100" fmla="*/ 297 w 473"/>
                <a:gd name="T101" fmla="*/ 298 h 473"/>
                <a:gd name="T102" fmla="*/ 289 w 473"/>
                <a:gd name="T103" fmla="*/ 305 h 473"/>
                <a:gd name="T104" fmla="*/ 282 w 473"/>
                <a:gd name="T105" fmla="*/ 310 h 473"/>
                <a:gd name="T106" fmla="*/ 277 w 473"/>
                <a:gd name="T107" fmla="*/ 313 h 473"/>
                <a:gd name="T108" fmla="*/ 204 w 473"/>
                <a:gd name="T109" fmla="*/ 3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3" h="473">
                  <a:moveTo>
                    <a:pt x="455" y="187"/>
                  </a:moveTo>
                  <a:cubicBezTo>
                    <a:pt x="420" y="188"/>
                    <a:pt x="420" y="188"/>
                    <a:pt x="420" y="188"/>
                  </a:cubicBezTo>
                  <a:cubicBezTo>
                    <a:pt x="414" y="166"/>
                    <a:pt x="406" y="149"/>
                    <a:pt x="395" y="132"/>
                  </a:cubicBezTo>
                  <a:cubicBezTo>
                    <a:pt x="395" y="132"/>
                    <a:pt x="395" y="132"/>
                    <a:pt x="395" y="132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25" y="100"/>
                    <a:pt x="425" y="91"/>
                    <a:pt x="419" y="86"/>
                  </a:cubicBezTo>
                  <a:cubicBezTo>
                    <a:pt x="374" y="43"/>
                    <a:pt x="374" y="43"/>
                    <a:pt x="374" y="43"/>
                  </a:cubicBezTo>
                  <a:cubicBezTo>
                    <a:pt x="369" y="38"/>
                    <a:pt x="360" y="38"/>
                    <a:pt x="354" y="44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13" y="59"/>
                    <a:pt x="298" y="52"/>
                    <a:pt x="275" y="48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4" y="5"/>
                    <a:pt x="267" y="0"/>
                    <a:pt x="25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0" y="2"/>
                    <a:pt x="187" y="7"/>
                    <a:pt x="187" y="15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66" y="56"/>
                    <a:pt x="149" y="64"/>
                    <a:pt x="132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99" y="45"/>
                    <a:pt x="90" y="45"/>
                    <a:pt x="85" y="5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37" y="101"/>
                    <a:pt x="37" y="110"/>
                    <a:pt x="43" y="116"/>
                  </a:cubicBezTo>
                  <a:cubicBezTo>
                    <a:pt x="68" y="141"/>
                    <a:pt x="68" y="141"/>
                    <a:pt x="68" y="141"/>
                  </a:cubicBezTo>
                  <a:cubicBezTo>
                    <a:pt x="58" y="158"/>
                    <a:pt x="51" y="175"/>
                    <a:pt x="47" y="197"/>
                  </a:cubicBezTo>
                  <a:cubicBezTo>
                    <a:pt x="47" y="197"/>
                    <a:pt x="47" y="197"/>
                    <a:pt x="47" y="197"/>
                  </a:cubicBezTo>
                  <a:cubicBezTo>
                    <a:pt x="12" y="198"/>
                    <a:pt x="12" y="198"/>
                    <a:pt x="12" y="198"/>
                  </a:cubicBezTo>
                  <a:cubicBezTo>
                    <a:pt x="4" y="198"/>
                    <a:pt x="0" y="203"/>
                    <a:pt x="0" y="211"/>
                  </a:cubicBezTo>
                  <a:cubicBezTo>
                    <a:pt x="2" y="272"/>
                    <a:pt x="2" y="272"/>
                    <a:pt x="2" y="272"/>
                  </a:cubicBezTo>
                  <a:cubicBezTo>
                    <a:pt x="2" y="280"/>
                    <a:pt x="6" y="286"/>
                    <a:pt x="14" y="285"/>
                  </a:cubicBezTo>
                  <a:cubicBezTo>
                    <a:pt x="49" y="284"/>
                    <a:pt x="49" y="284"/>
                    <a:pt x="49" y="284"/>
                  </a:cubicBezTo>
                  <a:cubicBezTo>
                    <a:pt x="55" y="307"/>
                    <a:pt x="63" y="323"/>
                    <a:pt x="74" y="339"/>
                  </a:cubicBezTo>
                  <a:cubicBezTo>
                    <a:pt x="74" y="339"/>
                    <a:pt x="74" y="339"/>
                    <a:pt x="74" y="339"/>
                  </a:cubicBezTo>
                  <a:cubicBezTo>
                    <a:pt x="50" y="365"/>
                    <a:pt x="50" y="365"/>
                    <a:pt x="50" y="365"/>
                  </a:cubicBezTo>
                  <a:cubicBezTo>
                    <a:pt x="44" y="371"/>
                    <a:pt x="44" y="380"/>
                    <a:pt x="50" y="385"/>
                  </a:cubicBezTo>
                  <a:cubicBezTo>
                    <a:pt x="95" y="428"/>
                    <a:pt x="95" y="428"/>
                    <a:pt x="95" y="428"/>
                  </a:cubicBezTo>
                  <a:cubicBezTo>
                    <a:pt x="100" y="433"/>
                    <a:pt x="109" y="433"/>
                    <a:pt x="115" y="427"/>
                  </a:cubicBezTo>
                  <a:cubicBezTo>
                    <a:pt x="140" y="401"/>
                    <a:pt x="140" y="401"/>
                    <a:pt x="140" y="401"/>
                  </a:cubicBezTo>
                  <a:cubicBezTo>
                    <a:pt x="158" y="412"/>
                    <a:pt x="175" y="419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9" y="466"/>
                    <a:pt x="202" y="473"/>
                    <a:pt x="210" y="473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9" y="471"/>
                    <a:pt x="286" y="464"/>
                    <a:pt x="286" y="456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307" y="415"/>
                    <a:pt x="322" y="407"/>
                    <a:pt x="339" y="396"/>
                  </a:cubicBezTo>
                  <a:cubicBezTo>
                    <a:pt x="339" y="396"/>
                    <a:pt x="339" y="396"/>
                    <a:pt x="339" y="396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0" y="426"/>
                    <a:pt x="379" y="426"/>
                    <a:pt x="384" y="420"/>
                  </a:cubicBezTo>
                  <a:cubicBezTo>
                    <a:pt x="427" y="375"/>
                    <a:pt x="427" y="375"/>
                    <a:pt x="427" y="375"/>
                  </a:cubicBezTo>
                  <a:cubicBezTo>
                    <a:pt x="432" y="370"/>
                    <a:pt x="432" y="361"/>
                    <a:pt x="426" y="355"/>
                  </a:cubicBezTo>
                  <a:cubicBezTo>
                    <a:pt x="401" y="331"/>
                    <a:pt x="401" y="331"/>
                    <a:pt x="401" y="331"/>
                  </a:cubicBezTo>
                  <a:cubicBezTo>
                    <a:pt x="411" y="313"/>
                    <a:pt x="418" y="293"/>
                    <a:pt x="422" y="275"/>
                  </a:cubicBezTo>
                  <a:cubicBezTo>
                    <a:pt x="422" y="275"/>
                    <a:pt x="422" y="275"/>
                    <a:pt x="422" y="275"/>
                  </a:cubicBezTo>
                  <a:cubicBezTo>
                    <a:pt x="457" y="274"/>
                    <a:pt x="457" y="274"/>
                    <a:pt x="457" y="274"/>
                  </a:cubicBezTo>
                  <a:cubicBezTo>
                    <a:pt x="465" y="274"/>
                    <a:pt x="473" y="268"/>
                    <a:pt x="473" y="260"/>
                  </a:cubicBezTo>
                  <a:cubicBezTo>
                    <a:pt x="471" y="199"/>
                    <a:pt x="471" y="199"/>
                    <a:pt x="471" y="199"/>
                  </a:cubicBezTo>
                  <a:cubicBezTo>
                    <a:pt x="471" y="191"/>
                    <a:pt x="463" y="187"/>
                    <a:pt x="455" y="187"/>
                  </a:cubicBezTo>
                  <a:close/>
                  <a:moveTo>
                    <a:pt x="201" y="318"/>
                  </a:moveTo>
                  <a:cubicBezTo>
                    <a:pt x="200" y="317"/>
                    <a:pt x="199" y="317"/>
                    <a:pt x="198" y="316"/>
                  </a:cubicBezTo>
                  <a:cubicBezTo>
                    <a:pt x="196" y="315"/>
                    <a:pt x="193" y="314"/>
                    <a:pt x="191" y="313"/>
                  </a:cubicBezTo>
                  <a:cubicBezTo>
                    <a:pt x="190" y="312"/>
                    <a:pt x="188" y="311"/>
                    <a:pt x="187" y="310"/>
                  </a:cubicBezTo>
                  <a:cubicBezTo>
                    <a:pt x="186" y="310"/>
                    <a:pt x="185" y="309"/>
                    <a:pt x="184" y="308"/>
                  </a:cubicBezTo>
                  <a:cubicBezTo>
                    <a:pt x="183" y="308"/>
                    <a:pt x="182" y="307"/>
                    <a:pt x="182" y="307"/>
                  </a:cubicBezTo>
                  <a:cubicBezTo>
                    <a:pt x="179" y="304"/>
                    <a:pt x="176" y="302"/>
                    <a:pt x="173" y="299"/>
                  </a:cubicBezTo>
                  <a:cubicBezTo>
                    <a:pt x="170" y="296"/>
                    <a:pt x="167" y="293"/>
                    <a:pt x="165" y="290"/>
                  </a:cubicBezTo>
                  <a:cubicBezTo>
                    <a:pt x="164" y="288"/>
                    <a:pt x="163" y="287"/>
                    <a:pt x="162" y="286"/>
                  </a:cubicBezTo>
                  <a:cubicBezTo>
                    <a:pt x="159" y="282"/>
                    <a:pt x="156" y="277"/>
                    <a:pt x="154" y="273"/>
                  </a:cubicBezTo>
                  <a:cubicBezTo>
                    <a:pt x="149" y="262"/>
                    <a:pt x="147" y="250"/>
                    <a:pt x="146" y="238"/>
                  </a:cubicBezTo>
                  <a:cubicBezTo>
                    <a:pt x="146" y="212"/>
                    <a:pt x="156" y="189"/>
                    <a:pt x="174" y="172"/>
                  </a:cubicBezTo>
                  <a:cubicBezTo>
                    <a:pt x="175" y="171"/>
                    <a:pt x="177" y="169"/>
                    <a:pt x="178" y="168"/>
                  </a:cubicBezTo>
                  <a:cubicBezTo>
                    <a:pt x="179" y="167"/>
                    <a:pt x="179" y="167"/>
                    <a:pt x="180" y="166"/>
                  </a:cubicBezTo>
                  <a:cubicBezTo>
                    <a:pt x="181" y="166"/>
                    <a:pt x="182" y="165"/>
                    <a:pt x="183" y="164"/>
                  </a:cubicBezTo>
                  <a:cubicBezTo>
                    <a:pt x="187" y="161"/>
                    <a:pt x="191" y="159"/>
                    <a:pt x="194" y="157"/>
                  </a:cubicBezTo>
                  <a:cubicBezTo>
                    <a:pt x="196" y="157"/>
                    <a:pt x="197" y="156"/>
                    <a:pt x="198" y="155"/>
                  </a:cubicBezTo>
                  <a:cubicBezTo>
                    <a:pt x="209" y="151"/>
                    <a:pt x="220" y="148"/>
                    <a:pt x="232" y="148"/>
                  </a:cubicBezTo>
                  <a:cubicBezTo>
                    <a:pt x="247" y="147"/>
                    <a:pt x="261" y="150"/>
                    <a:pt x="273" y="156"/>
                  </a:cubicBezTo>
                  <a:cubicBezTo>
                    <a:pt x="274" y="157"/>
                    <a:pt x="275" y="157"/>
                    <a:pt x="277" y="158"/>
                  </a:cubicBezTo>
                  <a:cubicBezTo>
                    <a:pt x="279" y="159"/>
                    <a:pt x="280" y="160"/>
                    <a:pt x="282" y="161"/>
                  </a:cubicBezTo>
                  <a:cubicBezTo>
                    <a:pt x="283" y="162"/>
                    <a:pt x="285" y="163"/>
                    <a:pt x="286" y="164"/>
                  </a:cubicBezTo>
                  <a:cubicBezTo>
                    <a:pt x="286" y="164"/>
                    <a:pt x="287" y="165"/>
                    <a:pt x="287" y="165"/>
                  </a:cubicBezTo>
                  <a:cubicBezTo>
                    <a:pt x="289" y="166"/>
                    <a:pt x="290" y="167"/>
                    <a:pt x="291" y="168"/>
                  </a:cubicBezTo>
                  <a:cubicBezTo>
                    <a:pt x="292" y="169"/>
                    <a:pt x="294" y="170"/>
                    <a:pt x="296" y="172"/>
                  </a:cubicBezTo>
                  <a:cubicBezTo>
                    <a:pt x="297" y="173"/>
                    <a:pt x="298" y="174"/>
                    <a:pt x="299" y="175"/>
                  </a:cubicBezTo>
                  <a:cubicBezTo>
                    <a:pt x="301" y="177"/>
                    <a:pt x="303" y="180"/>
                    <a:pt x="305" y="183"/>
                  </a:cubicBezTo>
                  <a:cubicBezTo>
                    <a:pt x="306" y="184"/>
                    <a:pt x="307" y="185"/>
                    <a:pt x="308" y="186"/>
                  </a:cubicBezTo>
                  <a:cubicBezTo>
                    <a:pt x="309" y="188"/>
                    <a:pt x="309" y="189"/>
                    <a:pt x="310" y="190"/>
                  </a:cubicBezTo>
                  <a:cubicBezTo>
                    <a:pt x="311" y="192"/>
                    <a:pt x="312" y="194"/>
                    <a:pt x="313" y="196"/>
                  </a:cubicBezTo>
                  <a:cubicBezTo>
                    <a:pt x="319" y="207"/>
                    <a:pt x="323" y="220"/>
                    <a:pt x="323" y="234"/>
                  </a:cubicBezTo>
                  <a:cubicBezTo>
                    <a:pt x="323" y="241"/>
                    <a:pt x="322" y="249"/>
                    <a:pt x="321" y="256"/>
                  </a:cubicBezTo>
                  <a:cubicBezTo>
                    <a:pt x="320" y="257"/>
                    <a:pt x="320" y="259"/>
                    <a:pt x="320" y="260"/>
                  </a:cubicBezTo>
                  <a:cubicBezTo>
                    <a:pt x="319" y="262"/>
                    <a:pt x="318" y="264"/>
                    <a:pt x="318" y="266"/>
                  </a:cubicBezTo>
                  <a:cubicBezTo>
                    <a:pt x="317" y="267"/>
                    <a:pt x="317" y="269"/>
                    <a:pt x="316" y="270"/>
                  </a:cubicBezTo>
                  <a:cubicBezTo>
                    <a:pt x="316" y="271"/>
                    <a:pt x="315" y="272"/>
                    <a:pt x="315" y="273"/>
                  </a:cubicBezTo>
                  <a:cubicBezTo>
                    <a:pt x="314" y="274"/>
                    <a:pt x="313" y="276"/>
                    <a:pt x="312" y="278"/>
                  </a:cubicBezTo>
                  <a:cubicBezTo>
                    <a:pt x="312" y="279"/>
                    <a:pt x="311" y="280"/>
                    <a:pt x="310" y="282"/>
                  </a:cubicBezTo>
                  <a:cubicBezTo>
                    <a:pt x="310" y="283"/>
                    <a:pt x="309" y="283"/>
                    <a:pt x="308" y="284"/>
                  </a:cubicBezTo>
                  <a:cubicBezTo>
                    <a:pt x="308" y="285"/>
                    <a:pt x="307" y="286"/>
                    <a:pt x="307" y="287"/>
                  </a:cubicBezTo>
                  <a:cubicBezTo>
                    <a:pt x="306" y="287"/>
                    <a:pt x="306" y="288"/>
                    <a:pt x="306" y="289"/>
                  </a:cubicBezTo>
                  <a:cubicBezTo>
                    <a:pt x="305" y="290"/>
                    <a:pt x="304" y="291"/>
                    <a:pt x="303" y="292"/>
                  </a:cubicBezTo>
                  <a:cubicBezTo>
                    <a:pt x="302" y="292"/>
                    <a:pt x="302" y="293"/>
                    <a:pt x="302" y="294"/>
                  </a:cubicBezTo>
                  <a:cubicBezTo>
                    <a:pt x="301" y="295"/>
                    <a:pt x="300" y="296"/>
                    <a:pt x="299" y="297"/>
                  </a:cubicBezTo>
                  <a:cubicBezTo>
                    <a:pt x="298" y="297"/>
                    <a:pt x="298" y="298"/>
                    <a:pt x="297" y="298"/>
                  </a:cubicBezTo>
                  <a:cubicBezTo>
                    <a:pt x="295" y="300"/>
                    <a:pt x="293" y="302"/>
                    <a:pt x="291" y="304"/>
                  </a:cubicBezTo>
                  <a:cubicBezTo>
                    <a:pt x="290" y="304"/>
                    <a:pt x="290" y="305"/>
                    <a:pt x="289" y="305"/>
                  </a:cubicBezTo>
                  <a:cubicBezTo>
                    <a:pt x="288" y="306"/>
                    <a:pt x="287" y="307"/>
                    <a:pt x="286" y="308"/>
                  </a:cubicBezTo>
                  <a:cubicBezTo>
                    <a:pt x="285" y="309"/>
                    <a:pt x="284" y="309"/>
                    <a:pt x="282" y="310"/>
                  </a:cubicBezTo>
                  <a:cubicBezTo>
                    <a:pt x="282" y="311"/>
                    <a:pt x="281" y="311"/>
                    <a:pt x="281" y="311"/>
                  </a:cubicBezTo>
                  <a:cubicBezTo>
                    <a:pt x="279" y="312"/>
                    <a:pt x="278" y="313"/>
                    <a:pt x="277" y="313"/>
                  </a:cubicBezTo>
                  <a:cubicBezTo>
                    <a:pt x="265" y="320"/>
                    <a:pt x="251" y="324"/>
                    <a:pt x="237" y="324"/>
                  </a:cubicBezTo>
                  <a:cubicBezTo>
                    <a:pt x="225" y="324"/>
                    <a:pt x="214" y="323"/>
                    <a:pt x="204" y="319"/>
                  </a:cubicBezTo>
                  <a:cubicBezTo>
                    <a:pt x="203" y="318"/>
                    <a:pt x="202" y="318"/>
                    <a:pt x="201" y="318"/>
                  </a:cubicBez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ļïḋê">
              <a:extLst>
                <a:ext uri="{FF2B5EF4-FFF2-40B4-BE49-F238E27FC236}">
                  <a16:creationId xmlns="" xmlns:a16="http://schemas.microsoft.com/office/drawing/2014/main" id="{5229A333-965A-432E-A374-BCE02CDC8E14}"/>
                </a:ext>
              </a:extLst>
            </p:cNvPr>
            <p:cNvSpPr/>
            <p:nvPr/>
          </p:nvSpPr>
          <p:spPr bwMode="auto">
            <a:xfrm>
              <a:off x="5775511" y="5354469"/>
              <a:ext cx="56089" cy="40064"/>
            </a:xfrm>
            <a:custGeom>
              <a:avLst/>
              <a:gdLst>
                <a:gd name="T0" fmla="*/ 28 w 28"/>
                <a:gd name="T1" fmla="*/ 3 h 19"/>
                <a:gd name="T2" fmla="*/ 27 w 28"/>
                <a:gd name="T3" fmla="*/ 19 h 19"/>
                <a:gd name="T4" fmla="*/ 0 w 28"/>
                <a:gd name="T5" fmla="*/ 16 h 19"/>
                <a:gd name="T6" fmla="*/ 1 w 28"/>
                <a:gd name="T7" fmla="*/ 0 h 19"/>
                <a:gd name="T8" fmla="*/ 28 w 28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8" y="3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18" y="18"/>
                    <a:pt x="9" y="17"/>
                    <a:pt x="0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1"/>
                    <a:pt x="19" y="2"/>
                    <a:pt x="28" y="3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ľíḍè">
              <a:extLst>
                <a:ext uri="{FF2B5EF4-FFF2-40B4-BE49-F238E27FC236}">
                  <a16:creationId xmlns="" xmlns:a16="http://schemas.microsoft.com/office/drawing/2014/main" id="{FDBA6FED-D830-4843-9D15-689F3CB376AD}"/>
                </a:ext>
              </a:extLst>
            </p:cNvPr>
            <p:cNvSpPr/>
            <p:nvPr/>
          </p:nvSpPr>
          <p:spPr bwMode="auto">
            <a:xfrm>
              <a:off x="5919732" y="3183136"/>
              <a:ext cx="1706621" cy="2211392"/>
            </a:xfrm>
            <a:custGeom>
              <a:avLst/>
              <a:gdLst>
                <a:gd name="T0" fmla="*/ 938 w 939"/>
                <a:gd name="T1" fmla="*/ 54 h 1223"/>
                <a:gd name="T2" fmla="*/ 923 w 939"/>
                <a:gd name="T3" fmla="*/ 0 h 1223"/>
                <a:gd name="T4" fmla="*/ 936 w 939"/>
                <a:gd name="T5" fmla="*/ 106 h 1223"/>
                <a:gd name="T6" fmla="*/ 934 w 939"/>
                <a:gd name="T7" fmla="*/ 159 h 1223"/>
                <a:gd name="T8" fmla="*/ 919 w 939"/>
                <a:gd name="T9" fmla="*/ 111 h 1223"/>
                <a:gd name="T10" fmla="*/ 936 w 939"/>
                <a:gd name="T11" fmla="*/ 106 h 1223"/>
                <a:gd name="T12" fmla="*/ 928 w 939"/>
                <a:gd name="T13" fmla="*/ 264 h 1223"/>
                <a:gd name="T14" fmla="*/ 916 w 939"/>
                <a:gd name="T15" fmla="*/ 210 h 1223"/>
                <a:gd name="T16" fmla="*/ 923 w 939"/>
                <a:gd name="T17" fmla="*/ 317 h 1223"/>
                <a:gd name="T18" fmla="*/ 915 w 939"/>
                <a:gd name="T19" fmla="*/ 369 h 1223"/>
                <a:gd name="T20" fmla="*/ 902 w 939"/>
                <a:gd name="T21" fmla="*/ 351 h 1223"/>
                <a:gd name="T22" fmla="*/ 923 w 939"/>
                <a:gd name="T23" fmla="*/ 317 h 1223"/>
                <a:gd name="T24" fmla="*/ 892 w 939"/>
                <a:gd name="T25" fmla="*/ 471 h 1223"/>
                <a:gd name="T26" fmla="*/ 889 w 939"/>
                <a:gd name="T27" fmla="*/ 416 h 1223"/>
                <a:gd name="T28" fmla="*/ 876 w 939"/>
                <a:gd name="T29" fmla="*/ 521 h 1223"/>
                <a:gd name="T30" fmla="*/ 843 w 939"/>
                <a:gd name="T31" fmla="*/ 563 h 1223"/>
                <a:gd name="T32" fmla="*/ 876 w 939"/>
                <a:gd name="T33" fmla="*/ 521 h 1223"/>
                <a:gd name="T34" fmla="*/ 815 w 939"/>
                <a:gd name="T35" fmla="*/ 664 h 1223"/>
                <a:gd name="T36" fmla="*/ 823 w 939"/>
                <a:gd name="T37" fmla="*/ 610 h 1223"/>
                <a:gd name="T38" fmla="*/ 791 w 939"/>
                <a:gd name="T39" fmla="*/ 709 h 1223"/>
                <a:gd name="T40" fmla="*/ 750 w 939"/>
                <a:gd name="T41" fmla="*/ 744 h 1223"/>
                <a:gd name="T42" fmla="*/ 791 w 939"/>
                <a:gd name="T43" fmla="*/ 709 h 1223"/>
                <a:gd name="T44" fmla="*/ 705 w 939"/>
                <a:gd name="T45" fmla="*/ 838 h 1223"/>
                <a:gd name="T46" fmla="*/ 722 w 939"/>
                <a:gd name="T47" fmla="*/ 787 h 1223"/>
                <a:gd name="T48" fmla="*/ 673 w 939"/>
                <a:gd name="T49" fmla="*/ 878 h 1223"/>
                <a:gd name="T50" fmla="*/ 627 w 939"/>
                <a:gd name="T51" fmla="*/ 906 h 1223"/>
                <a:gd name="T52" fmla="*/ 673 w 939"/>
                <a:gd name="T53" fmla="*/ 878 h 1223"/>
                <a:gd name="T54" fmla="*/ 604 w 939"/>
                <a:gd name="T55" fmla="*/ 954 h 1223"/>
                <a:gd name="T56" fmla="*/ 556 w 939"/>
                <a:gd name="T57" fmla="*/ 978 h 1223"/>
                <a:gd name="T58" fmla="*/ 517 w 939"/>
                <a:gd name="T59" fmla="*/ 1011 h 1223"/>
                <a:gd name="T60" fmla="*/ 487 w 939"/>
                <a:gd name="T61" fmla="*/ 1055 h 1223"/>
                <a:gd name="T62" fmla="*/ 517 w 939"/>
                <a:gd name="T63" fmla="*/ 1011 h 1223"/>
                <a:gd name="T64" fmla="*/ 445 w 939"/>
                <a:gd name="T65" fmla="*/ 1085 h 1223"/>
                <a:gd name="T66" fmla="*/ 392 w 939"/>
                <a:gd name="T67" fmla="*/ 1098 h 1223"/>
                <a:gd name="T68" fmla="*/ 348 w 939"/>
                <a:gd name="T69" fmla="*/ 1123 h 1223"/>
                <a:gd name="T70" fmla="*/ 309 w 939"/>
                <a:gd name="T71" fmla="*/ 1159 h 1223"/>
                <a:gd name="T72" fmla="*/ 348 w 939"/>
                <a:gd name="T73" fmla="*/ 1123 h 1223"/>
                <a:gd name="T74" fmla="*/ 260 w 939"/>
                <a:gd name="T75" fmla="*/ 1179 h 1223"/>
                <a:gd name="T76" fmla="*/ 205 w 939"/>
                <a:gd name="T77" fmla="*/ 1179 h 1223"/>
                <a:gd name="T78" fmla="*/ 155 w 939"/>
                <a:gd name="T79" fmla="*/ 1192 h 1223"/>
                <a:gd name="T80" fmla="*/ 107 w 939"/>
                <a:gd name="T81" fmla="*/ 1216 h 1223"/>
                <a:gd name="T82" fmla="*/ 155 w 939"/>
                <a:gd name="T83" fmla="*/ 1192 h 1223"/>
                <a:gd name="T84" fmla="*/ 54 w 939"/>
                <a:gd name="T85" fmla="*/ 1222 h 1223"/>
                <a:gd name="T86" fmla="*/ 0 w 939"/>
                <a:gd name="T87" fmla="*/ 1207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9" h="1223">
                  <a:moveTo>
                    <a:pt x="939" y="1"/>
                  </a:moveTo>
                  <a:cubicBezTo>
                    <a:pt x="939" y="20"/>
                    <a:pt x="939" y="39"/>
                    <a:pt x="938" y="54"/>
                  </a:cubicBezTo>
                  <a:cubicBezTo>
                    <a:pt x="922" y="52"/>
                    <a:pt x="922" y="52"/>
                    <a:pt x="922" y="52"/>
                  </a:cubicBezTo>
                  <a:cubicBezTo>
                    <a:pt x="922" y="38"/>
                    <a:pt x="923" y="19"/>
                    <a:pt x="923" y="0"/>
                  </a:cubicBezTo>
                  <a:lnTo>
                    <a:pt x="939" y="1"/>
                  </a:lnTo>
                  <a:close/>
                  <a:moveTo>
                    <a:pt x="936" y="106"/>
                  </a:moveTo>
                  <a:cubicBezTo>
                    <a:pt x="935" y="112"/>
                    <a:pt x="935" y="112"/>
                    <a:pt x="935" y="112"/>
                  </a:cubicBezTo>
                  <a:cubicBezTo>
                    <a:pt x="935" y="128"/>
                    <a:pt x="935" y="144"/>
                    <a:pt x="934" y="159"/>
                  </a:cubicBezTo>
                  <a:cubicBezTo>
                    <a:pt x="918" y="157"/>
                    <a:pt x="918" y="157"/>
                    <a:pt x="918" y="157"/>
                  </a:cubicBezTo>
                  <a:cubicBezTo>
                    <a:pt x="918" y="142"/>
                    <a:pt x="919" y="127"/>
                    <a:pt x="919" y="111"/>
                  </a:cubicBezTo>
                  <a:cubicBezTo>
                    <a:pt x="920" y="105"/>
                    <a:pt x="920" y="105"/>
                    <a:pt x="920" y="105"/>
                  </a:cubicBezTo>
                  <a:lnTo>
                    <a:pt x="936" y="106"/>
                  </a:lnTo>
                  <a:close/>
                  <a:moveTo>
                    <a:pt x="932" y="212"/>
                  </a:moveTo>
                  <a:cubicBezTo>
                    <a:pt x="931" y="230"/>
                    <a:pt x="930" y="248"/>
                    <a:pt x="928" y="264"/>
                  </a:cubicBezTo>
                  <a:cubicBezTo>
                    <a:pt x="912" y="262"/>
                    <a:pt x="912" y="262"/>
                    <a:pt x="912" y="262"/>
                  </a:cubicBezTo>
                  <a:cubicBezTo>
                    <a:pt x="914" y="245"/>
                    <a:pt x="915" y="228"/>
                    <a:pt x="916" y="210"/>
                  </a:cubicBezTo>
                  <a:lnTo>
                    <a:pt x="932" y="212"/>
                  </a:lnTo>
                  <a:close/>
                  <a:moveTo>
                    <a:pt x="923" y="317"/>
                  </a:moveTo>
                  <a:cubicBezTo>
                    <a:pt x="921" y="329"/>
                    <a:pt x="920" y="342"/>
                    <a:pt x="918" y="354"/>
                  </a:cubicBezTo>
                  <a:cubicBezTo>
                    <a:pt x="917" y="359"/>
                    <a:pt x="916" y="364"/>
                    <a:pt x="915" y="369"/>
                  </a:cubicBezTo>
                  <a:cubicBezTo>
                    <a:pt x="899" y="365"/>
                    <a:pt x="899" y="365"/>
                    <a:pt x="899" y="365"/>
                  </a:cubicBezTo>
                  <a:cubicBezTo>
                    <a:pt x="900" y="360"/>
                    <a:pt x="901" y="356"/>
                    <a:pt x="902" y="351"/>
                  </a:cubicBezTo>
                  <a:cubicBezTo>
                    <a:pt x="904" y="339"/>
                    <a:pt x="905" y="326"/>
                    <a:pt x="907" y="314"/>
                  </a:cubicBezTo>
                  <a:lnTo>
                    <a:pt x="923" y="317"/>
                  </a:lnTo>
                  <a:close/>
                  <a:moveTo>
                    <a:pt x="905" y="420"/>
                  </a:moveTo>
                  <a:cubicBezTo>
                    <a:pt x="901" y="437"/>
                    <a:pt x="897" y="454"/>
                    <a:pt x="892" y="471"/>
                  </a:cubicBezTo>
                  <a:cubicBezTo>
                    <a:pt x="876" y="465"/>
                    <a:pt x="876" y="465"/>
                    <a:pt x="876" y="465"/>
                  </a:cubicBezTo>
                  <a:cubicBezTo>
                    <a:pt x="881" y="449"/>
                    <a:pt x="885" y="432"/>
                    <a:pt x="889" y="416"/>
                  </a:cubicBezTo>
                  <a:lnTo>
                    <a:pt x="905" y="420"/>
                  </a:lnTo>
                  <a:close/>
                  <a:moveTo>
                    <a:pt x="876" y="521"/>
                  </a:moveTo>
                  <a:cubicBezTo>
                    <a:pt x="871" y="537"/>
                    <a:pt x="864" y="553"/>
                    <a:pt x="858" y="569"/>
                  </a:cubicBezTo>
                  <a:cubicBezTo>
                    <a:pt x="843" y="563"/>
                    <a:pt x="843" y="563"/>
                    <a:pt x="843" y="563"/>
                  </a:cubicBezTo>
                  <a:cubicBezTo>
                    <a:pt x="849" y="547"/>
                    <a:pt x="855" y="530"/>
                    <a:pt x="861" y="514"/>
                  </a:cubicBezTo>
                  <a:lnTo>
                    <a:pt x="876" y="521"/>
                  </a:lnTo>
                  <a:close/>
                  <a:moveTo>
                    <a:pt x="838" y="617"/>
                  </a:moveTo>
                  <a:cubicBezTo>
                    <a:pt x="830" y="633"/>
                    <a:pt x="823" y="648"/>
                    <a:pt x="815" y="664"/>
                  </a:cubicBezTo>
                  <a:cubicBezTo>
                    <a:pt x="801" y="656"/>
                    <a:pt x="801" y="656"/>
                    <a:pt x="801" y="656"/>
                  </a:cubicBezTo>
                  <a:cubicBezTo>
                    <a:pt x="808" y="640"/>
                    <a:pt x="816" y="625"/>
                    <a:pt x="823" y="610"/>
                  </a:cubicBezTo>
                  <a:lnTo>
                    <a:pt x="838" y="617"/>
                  </a:lnTo>
                  <a:close/>
                  <a:moveTo>
                    <a:pt x="791" y="709"/>
                  </a:moveTo>
                  <a:cubicBezTo>
                    <a:pt x="782" y="724"/>
                    <a:pt x="773" y="739"/>
                    <a:pt x="764" y="753"/>
                  </a:cubicBezTo>
                  <a:cubicBezTo>
                    <a:pt x="750" y="744"/>
                    <a:pt x="750" y="744"/>
                    <a:pt x="750" y="744"/>
                  </a:cubicBezTo>
                  <a:cubicBezTo>
                    <a:pt x="759" y="730"/>
                    <a:pt x="768" y="715"/>
                    <a:pt x="776" y="700"/>
                  </a:cubicBezTo>
                  <a:lnTo>
                    <a:pt x="791" y="709"/>
                  </a:lnTo>
                  <a:close/>
                  <a:moveTo>
                    <a:pt x="736" y="796"/>
                  </a:moveTo>
                  <a:cubicBezTo>
                    <a:pt x="726" y="810"/>
                    <a:pt x="716" y="824"/>
                    <a:pt x="705" y="838"/>
                  </a:cubicBezTo>
                  <a:cubicBezTo>
                    <a:pt x="692" y="828"/>
                    <a:pt x="692" y="828"/>
                    <a:pt x="692" y="828"/>
                  </a:cubicBezTo>
                  <a:cubicBezTo>
                    <a:pt x="702" y="814"/>
                    <a:pt x="713" y="801"/>
                    <a:pt x="722" y="787"/>
                  </a:cubicBezTo>
                  <a:lnTo>
                    <a:pt x="736" y="796"/>
                  </a:lnTo>
                  <a:close/>
                  <a:moveTo>
                    <a:pt x="673" y="878"/>
                  </a:moveTo>
                  <a:cubicBezTo>
                    <a:pt x="662" y="891"/>
                    <a:pt x="651" y="905"/>
                    <a:pt x="640" y="917"/>
                  </a:cubicBezTo>
                  <a:cubicBezTo>
                    <a:pt x="627" y="906"/>
                    <a:pt x="627" y="906"/>
                    <a:pt x="627" y="906"/>
                  </a:cubicBezTo>
                  <a:cubicBezTo>
                    <a:pt x="639" y="893"/>
                    <a:pt x="650" y="881"/>
                    <a:pt x="661" y="868"/>
                  </a:cubicBezTo>
                  <a:lnTo>
                    <a:pt x="673" y="878"/>
                  </a:lnTo>
                  <a:close/>
                  <a:moveTo>
                    <a:pt x="592" y="943"/>
                  </a:moveTo>
                  <a:cubicBezTo>
                    <a:pt x="604" y="954"/>
                    <a:pt x="604" y="954"/>
                    <a:pt x="604" y="954"/>
                  </a:cubicBezTo>
                  <a:cubicBezTo>
                    <a:pt x="592" y="966"/>
                    <a:pt x="579" y="978"/>
                    <a:pt x="567" y="990"/>
                  </a:cubicBezTo>
                  <a:cubicBezTo>
                    <a:pt x="556" y="978"/>
                    <a:pt x="556" y="978"/>
                    <a:pt x="556" y="978"/>
                  </a:cubicBezTo>
                  <a:cubicBezTo>
                    <a:pt x="568" y="966"/>
                    <a:pt x="580" y="955"/>
                    <a:pt x="592" y="943"/>
                  </a:cubicBezTo>
                  <a:close/>
                  <a:moveTo>
                    <a:pt x="517" y="1011"/>
                  </a:moveTo>
                  <a:cubicBezTo>
                    <a:pt x="528" y="1024"/>
                    <a:pt x="528" y="1024"/>
                    <a:pt x="528" y="1024"/>
                  </a:cubicBezTo>
                  <a:cubicBezTo>
                    <a:pt x="515" y="1034"/>
                    <a:pt x="501" y="1045"/>
                    <a:pt x="487" y="1055"/>
                  </a:cubicBezTo>
                  <a:cubicBezTo>
                    <a:pt x="477" y="1042"/>
                    <a:pt x="477" y="1042"/>
                    <a:pt x="477" y="1042"/>
                  </a:cubicBezTo>
                  <a:cubicBezTo>
                    <a:pt x="491" y="1032"/>
                    <a:pt x="504" y="1022"/>
                    <a:pt x="517" y="1011"/>
                  </a:cubicBezTo>
                  <a:close/>
                  <a:moveTo>
                    <a:pt x="436" y="1071"/>
                  </a:moveTo>
                  <a:cubicBezTo>
                    <a:pt x="445" y="1085"/>
                    <a:pt x="445" y="1085"/>
                    <a:pt x="445" y="1085"/>
                  </a:cubicBezTo>
                  <a:cubicBezTo>
                    <a:pt x="431" y="1094"/>
                    <a:pt x="416" y="1104"/>
                    <a:pt x="401" y="1112"/>
                  </a:cubicBezTo>
                  <a:cubicBezTo>
                    <a:pt x="392" y="1098"/>
                    <a:pt x="392" y="1098"/>
                    <a:pt x="392" y="1098"/>
                  </a:cubicBezTo>
                  <a:cubicBezTo>
                    <a:pt x="407" y="1090"/>
                    <a:pt x="421" y="1081"/>
                    <a:pt x="436" y="1071"/>
                  </a:cubicBezTo>
                  <a:close/>
                  <a:moveTo>
                    <a:pt x="348" y="1123"/>
                  </a:moveTo>
                  <a:cubicBezTo>
                    <a:pt x="356" y="1137"/>
                    <a:pt x="356" y="1137"/>
                    <a:pt x="356" y="1137"/>
                  </a:cubicBezTo>
                  <a:cubicBezTo>
                    <a:pt x="340" y="1145"/>
                    <a:pt x="324" y="1153"/>
                    <a:pt x="309" y="1159"/>
                  </a:cubicBezTo>
                  <a:cubicBezTo>
                    <a:pt x="301" y="1145"/>
                    <a:pt x="301" y="1145"/>
                    <a:pt x="301" y="1145"/>
                  </a:cubicBezTo>
                  <a:cubicBezTo>
                    <a:pt x="317" y="1138"/>
                    <a:pt x="332" y="1131"/>
                    <a:pt x="348" y="1123"/>
                  </a:cubicBezTo>
                  <a:close/>
                  <a:moveTo>
                    <a:pt x="254" y="1163"/>
                  </a:moveTo>
                  <a:cubicBezTo>
                    <a:pt x="260" y="1179"/>
                    <a:pt x="260" y="1179"/>
                    <a:pt x="260" y="1179"/>
                  </a:cubicBezTo>
                  <a:cubicBezTo>
                    <a:pt x="244" y="1185"/>
                    <a:pt x="227" y="1190"/>
                    <a:pt x="210" y="1195"/>
                  </a:cubicBezTo>
                  <a:cubicBezTo>
                    <a:pt x="205" y="1179"/>
                    <a:pt x="205" y="1179"/>
                    <a:pt x="205" y="1179"/>
                  </a:cubicBezTo>
                  <a:cubicBezTo>
                    <a:pt x="221" y="1175"/>
                    <a:pt x="238" y="1169"/>
                    <a:pt x="254" y="1163"/>
                  </a:cubicBezTo>
                  <a:close/>
                  <a:moveTo>
                    <a:pt x="155" y="1192"/>
                  </a:moveTo>
                  <a:cubicBezTo>
                    <a:pt x="159" y="1207"/>
                    <a:pt x="159" y="1207"/>
                    <a:pt x="159" y="1207"/>
                  </a:cubicBezTo>
                  <a:cubicBezTo>
                    <a:pt x="142" y="1211"/>
                    <a:pt x="125" y="1214"/>
                    <a:pt x="107" y="1216"/>
                  </a:cubicBezTo>
                  <a:cubicBezTo>
                    <a:pt x="104" y="1201"/>
                    <a:pt x="104" y="1201"/>
                    <a:pt x="104" y="1201"/>
                  </a:cubicBezTo>
                  <a:cubicBezTo>
                    <a:pt x="121" y="1198"/>
                    <a:pt x="138" y="1195"/>
                    <a:pt x="155" y="1192"/>
                  </a:cubicBezTo>
                  <a:close/>
                  <a:moveTo>
                    <a:pt x="52" y="1206"/>
                  </a:moveTo>
                  <a:cubicBezTo>
                    <a:pt x="54" y="1222"/>
                    <a:pt x="54" y="1222"/>
                    <a:pt x="54" y="1222"/>
                  </a:cubicBezTo>
                  <a:cubicBezTo>
                    <a:pt x="37" y="1223"/>
                    <a:pt x="19" y="1223"/>
                    <a:pt x="1" y="1223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17" y="1207"/>
                    <a:pt x="35" y="1207"/>
                    <a:pt x="52" y="1206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ṧḻïḑê">
              <a:extLst>
                <a:ext uri="{FF2B5EF4-FFF2-40B4-BE49-F238E27FC236}">
                  <a16:creationId xmlns="" xmlns:a16="http://schemas.microsoft.com/office/drawing/2014/main" id="{ABA92A17-C4C6-4A2C-99E6-EFC2B4C0621A}"/>
                </a:ext>
              </a:extLst>
            </p:cNvPr>
            <p:cNvSpPr/>
            <p:nvPr/>
          </p:nvSpPr>
          <p:spPr bwMode="auto">
            <a:xfrm>
              <a:off x="7586289" y="3038916"/>
              <a:ext cx="40064" cy="48074"/>
            </a:xfrm>
            <a:custGeom>
              <a:avLst/>
              <a:gdLst>
                <a:gd name="T0" fmla="*/ 16 w 19"/>
                <a:gd name="T1" fmla="*/ 0 h 27"/>
                <a:gd name="T2" fmla="*/ 19 w 19"/>
                <a:gd name="T3" fmla="*/ 27 h 27"/>
                <a:gd name="T4" fmla="*/ 3 w 19"/>
                <a:gd name="T5" fmla="*/ 27 h 27"/>
                <a:gd name="T6" fmla="*/ 0 w 19"/>
                <a:gd name="T7" fmla="*/ 1 h 27"/>
                <a:gd name="T8" fmla="*/ 16 w 1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">
                  <a:moveTo>
                    <a:pt x="16" y="0"/>
                  </a:moveTo>
                  <a:cubicBezTo>
                    <a:pt x="17" y="9"/>
                    <a:pt x="18" y="18"/>
                    <a:pt x="19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18"/>
                    <a:pt x="1" y="10"/>
                    <a:pt x="0" y="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ļïḓê">
              <a:extLst>
                <a:ext uri="{FF2B5EF4-FFF2-40B4-BE49-F238E27FC236}">
                  <a16:creationId xmlns="" xmlns:a16="http://schemas.microsoft.com/office/drawing/2014/main" id="{07820C69-A314-42ED-B878-598600890E8D}"/>
                </a:ext>
              </a:extLst>
            </p:cNvPr>
            <p:cNvSpPr/>
            <p:nvPr/>
          </p:nvSpPr>
          <p:spPr bwMode="auto">
            <a:xfrm>
              <a:off x="5679363" y="5322420"/>
              <a:ext cx="144222" cy="112172"/>
            </a:xfrm>
            <a:custGeom>
              <a:avLst/>
              <a:gdLst>
                <a:gd name="T0" fmla="*/ 0 w 18"/>
                <a:gd name="T1" fmla="*/ 4 h 14"/>
                <a:gd name="T2" fmla="*/ 17 w 18"/>
                <a:gd name="T3" fmla="*/ 14 h 14"/>
                <a:gd name="T4" fmla="*/ 13 w 18"/>
                <a:gd name="T5" fmla="*/ 6 h 14"/>
                <a:gd name="T6" fmla="*/ 18 w 18"/>
                <a:gd name="T7" fmla="*/ 0 h 14"/>
                <a:gd name="T8" fmla="*/ 0 w 18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0" y="4"/>
                  </a:moveTo>
                  <a:lnTo>
                    <a:pt x="17" y="14"/>
                  </a:lnTo>
                  <a:lnTo>
                    <a:pt x="13" y="6"/>
                  </a:lnTo>
                  <a:lnTo>
                    <a:pt x="1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ḋe">
              <a:extLst>
                <a:ext uri="{FF2B5EF4-FFF2-40B4-BE49-F238E27FC236}">
                  <a16:creationId xmlns="" xmlns:a16="http://schemas.microsoft.com/office/drawing/2014/main" id="{C6559797-92B6-4BCB-9C2D-5DB5C32250B5}"/>
                </a:ext>
              </a:extLst>
            </p:cNvPr>
            <p:cNvSpPr/>
            <p:nvPr/>
          </p:nvSpPr>
          <p:spPr bwMode="auto">
            <a:xfrm>
              <a:off x="7554241" y="2934758"/>
              <a:ext cx="112172" cy="152236"/>
            </a:xfrm>
            <a:custGeom>
              <a:avLst/>
              <a:gdLst>
                <a:gd name="T0" fmla="*/ 3 w 14"/>
                <a:gd name="T1" fmla="*/ 0 h 19"/>
                <a:gd name="T2" fmla="*/ 14 w 14"/>
                <a:gd name="T3" fmla="*/ 17 h 19"/>
                <a:gd name="T4" fmla="*/ 6 w 14"/>
                <a:gd name="T5" fmla="*/ 14 h 19"/>
                <a:gd name="T6" fmla="*/ 0 w 14"/>
                <a:gd name="T7" fmla="*/ 19 h 19"/>
                <a:gd name="T8" fmla="*/ 3 w 1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">
                  <a:moveTo>
                    <a:pt x="3" y="0"/>
                  </a:moveTo>
                  <a:lnTo>
                    <a:pt x="14" y="17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ṡļîďe">
              <a:extLst>
                <a:ext uri="{FF2B5EF4-FFF2-40B4-BE49-F238E27FC236}">
                  <a16:creationId xmlns="" xmlns:a16="http://schemas.microsoft.com/office/drawing/2014/main" id="{1E716B9F-CE88-448C-B172-603A68472C72}"/>
                </a:ext>
              </a:extLst>
            </p:cNvPr>
            <p:cNvSpPr/>
            <p:nvPr/>
          </p:nvSpPr>
          <p:spPr bwMode="auto">
            <a:xfrm>
              <a:off x="7337906" y="1460498"/>
              <a:ext cx="288442" cy="32049"/>
            </a:xfrm>
            <a:custGeom>
              <a:avLst/>
              <a:gdLst>
                <a:gd name="T0" fmla="*/ 149 w 157"/>
                <a:gd name="T1" fmla="*/ 18 h 18"/>
                <a:gd name="T2" fmla="*/ 8 w 157"/>
                <a:gd name="T3" fmla="*/ 18 h 18"/>
                <a:gd name="T4" fmla="*/ 0 w 157"/>
                <a:gd name="T5" fmla="*/ 10 h 18"/>
                <a:gd name="T6" fmla="*/ 0 w 157"/>
                <a:gd name="T7" fmla="*/ 8 h 18"/>
                <a:gd name="T8" fmla="*/ 8 w 157"/>
                <a:gd name="T9" fmla="*/ 0 h 18"/>
                <a:gd name="T10" fmla="*/ 149 w 157"/>
                <a:gd name="T11" fmla="*/ 0 h 18"/>
                <a:gd name="T12" fmla="*/ 157 w 157"/>
                <a:gd name="T13" fmla="*/ 8 h 18"/>
                <a:gd name="T14" fmla="*/ 157 w 157"/>
                <a:gd name="T15" fmla="*/ 10 h 18"/>
                <a:gd name="T16" fmla="*/ 149 w 15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8">
                  <a:moveTo>
                    <a:pt x="14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4" y="0"/>
                    <a:pt x="157" y="4"/>
                    <a:pt x="157" y="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4"/>
                    <a:pt x="154" y="18"/>
                    <a:pt x="149" y="18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ḻïďé">
              <a:extLst>
                <a:ext uri="{FF2B5EF4-FFF2-40B4-BE49-F238E27FC236}">
                  <a16:creationId xmlns="" xmlns:a16="http://schemas.microsoft.com/office/drawing/2014/main" id="{3ACADA4E-6B26-40D7-BA15-826A3DDBF1D0}"/>
                </a:ext>
              </a:extLst>
            </p:cNvPr>
            <p:cNvSpPr/>
            <p:nvPr/>
          </p:nvSpPr>
          <p:spPr bwMode="auto">
            <a:xfrm>
              <a:off x="7305862" y="1236148"/>
              <a:ext cx="368565" cy="208319"/>
            </a:xfrm>
            <a:custGeom>
              <a:avLst/>
              <a:gdLst>
                <a:gd name="T0" fmla="*/ 11 w 203"/>
                <a:gd name="T1" fmla="*/ 61 h 114"/>
                <a:gd name="T2" fmla="*/ 34 w 203"/>
                <a:gd name="T3" fmla="*/ 114 h 114"/>
                <a:gd name="T4" fmla="*/ 156 w 203"/>
                <a:gd name="T5" fmla="*/ 114 h 114"/>
                <a:gd name="T6" fmla="*/ 203 w 203"/>
                <a:gd name="T7" fmla="*/ 26 h 114"/>
                <a:gd name="T8" fmla="*/ 142 w 203"/>
                <a:gd name="T9" fmla="*/ 31 h 114"/>
                <a:gd name="T10" fmla="*/ 108 w 203"/>
                <a:gd name="T11" fmla="*/ 14 h 114"/>
                <a:gd name="T12" fmla="*/ 73 w 203"/>
                <a:gd name="T13" fmla="*/ 1 h 114"/>
                <a:gd name="T14" fmla="*/ 55 w 203"/>
                <a:gd name="T15" fmla="*/ 23 h 114"/>
                <a:gd name="T16" fmla="*/ 56 w 203"/>
                <a:gd name="T17" fmla="*/ 25 h 114"/>
                <a:gd name="T18" fmla="*/ 63 w 203"/>
                <a:gd name="T19" fmla="*/ 44 h 114"/>
                <a:gd name="T20" fmla="*/ 62 w 203"/>
                <a:gd name="T21" fmla="*/ 59 h 114"/>
                <a:gd name="T22" fmla="*/ 33 w 203"/>
                <a:gd name="T23" fmla="*/ 62 h 114"/>
                <a:gd name="T24" fmla="*/ 0 w 203"/>
                <a:gd name="T25" fmla="*/ 43 h 114"/>
                <a:gd name="T26" fmla="*/ 11 w 203"/>
                <a:gd name="T27" fmla="*/ 6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3" h="114">
                  <a:moveTo>
                    <a:pt x="11" y="61"/>
                  </a:moveTo>
                  <a:cubicBezTo>
                    <a:pt x="11" y="61"/>
                    <a:pt x="27" y="92"/>
                    <a:pt x="34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39" y="48"/>
                    <a:pt x="203" y="26"/>
                  </a:cubicBezTo>
                  <a:cubicBezTo>
                    <a:pt x="203" y="26"/>
                    <a:pt x="175" y="35"/>
                    <a:pt x="142" y="31"/>
                  </a:cubicBezTo>
                  <a:cubicBezTo>
                    <a:pt x="136" y="30"/>
                    <a:pt x="115" y="18"/>
                    <a:pt x="108" y="14"/>
                  </a:cubicBezTo>
                  <a:cubicBezTo>
                    <a:pt x="96" y="7"/>
                    <a:pt x="99" y="1"/>
                    <a:pt x="73" y="1"/>
                  </a:cubicBezTo>
                  <a:cubicBezTo>
                    <a:pt x="46" y="0"/>
                    <a:pt x="53" y="20"/>
                    <a:pt x="55" y="23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7" y="29"/>
                    <a:pt x="60" y="36"/>
                    <a:pt x="63" y="44"/>
                  </a:cubicBezTo>
                  <a:cubicBezTo>
                    <a:pt x="66" y="56"/>
                    <a:pt x="62" y="59"/>
                    <a:pt x="62" y="59"/>
                  </a:cubicBezTo>
                  <a:cubicBezTo>
                    <a:pt x="62" y="59"/>
                    <a:pt x="55" y="65"/>
                    <a:pt x="33" y="62"/>
                  </a:cubicBezTo>
                  <a:cubicBezTo>
                    <a:pt x="10" y="59"/>
                    <a:pt x="0" y="43"/>
                    <a:pt x="0" y="43"/>
                  </a:cubicBezTo>
                  <a:lnTo>
                    <a:pt x="11" y="61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lîḓé">
              <a:extLst>
                <a:ext uri="{FF2B5EF4-FFF2-40B4-BE49-F238E27FC236}">
                  <a16:creationId xmlns="" xmlns:a16="http://schemas.microsoft.com/office/drawing/2014/main" id="{9EFF120E-0EAF-435F-9781-360FA05858D1}"/>
                </a:ext>
              </a:extLst>
            </p:cNvPr>
            <p:cNvSpPr/>
            <p:nvPr/>
          </p:nvSpPr>
          <p:spPr bwMode="auto">
            <a:xfrm>
              <a:off x="7065492" y="1516580"/>
              <a:ext cx="849304" cy="977500"/>
            </a:xfrm>
            <a:custGeom>
              <a:avLst/>
              <a:gdLst>
                <a:gd name="T0" fmla="*/ 467 w 468"/>
                <a:gd name="T1" fmla="*/ 311 h 538"/>
                <a:gd name="T2" fmla="*/ 448 w 468"/>
                <a:gd name="T3" fmla="*/ 219 h 538"/>
                <a:gd name="T4" fmla="*/ 445 w 468"/>
                <a:gd name="T5" fmla="*/ 214 h 538"/>
                <a:gd name="T6" fmla="*/ 379 w 468"/>
                <a:gd name="T7" fmla="*/ 85 h 538"/>
                <a:gd name="T8" fmla="*/ 311 w 468"/>
                <a:gd name="T9" fmla="*/ 0 h 538"/>
                <a:gd name="T10" fmla="*/ 156 w 468"/>
                <a:gd name="T11" fmla="*/ 0 h 538"/>
                <a:gd name="T12" fmla="*/ 42 w 468"/>
                <a:gd name="T13" fmla="*/ 162 h 538"/>
                <a:gd name="T14" fmla="*/ 34 w 468"/>
                <a:gd name="T15" fmla="*/ 183 h 538"/>
                <a:gd name="T16" fmla="*/ 18 w 468"/>
                <a:gd name="T17" fmla="*/ 227 h 538"/>
                <a:gd name="T18" fmla="*/ 2 w 468"/>
                <a:gd name="T19" fmla="*/ 325 h 538"/>
                <a:gd name="T20" fmla="*/ 8 w 468"/>
                <a:gd name="T21" fmla="*/ 369 h 538"/>
                <a:gd name="T22" fmla="*/ 57 w 468"/>
                <a:gd name="T23" fmla="*/ 451 h 538"/>
                <a:gd name="T24" fmla="*/ 153 w 468"/>
                <a:gd name="T25" fmla="*/ 510 h 538"/>
                <a:gd name="T26" fmla="*/ 317 w 468"/>
                <a:gd name="T27" fmla="*/ 509 h 538"/>
                <a:gd name="T28" fmla="*/ 424 w 468"/>
                <a:gd name="T29" fmla="*/ 435 h 538"/>
                <a:gd name="T30" fmla="*/ 467 w 468"/>
                <a:gd name="T31" fmla="*/ 333 h 538"/>
                <a:gd name="T32" fmla="*/ 467 w 468"/>
                <a:gd name="T33" fmla="*/ 311 h 538"/>
                <a:gd name="T34" fmla="*/ 235 w 468"/>
                <a:gd name="T35" fmla="*/ 397 h 538"/>
                <a:gd name="T36" fmla="*/ 116 w 468"/>
                <a:gd name="T37" fmla="*/ 278 h 538"/>
                <a:gd name="T38" fmla="*/ 235 w 468"/>
                <a:gd name="T39" fmla="*/ 160 h 538"/>
                <a:gd name="T40" fmla="*/ 354 w 468"/>
                <a:gd name="T41" fmla="*/ 278 h 538"/>
                <a:gd name="T42" fmla="*/ 235 w 468"/>
                <a:gd name="T43" fmla="*/ 39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8" h="538">
                  <a:moveTo>
                    <a:pt x="467" y="311"/>
                  </a:moveTo>
                  <a:cubicBezTo>
                    <a:pt x="464" y="288"/>
                    <a:pt x="455" y="235"/>
                    <a:pt x="448" y="219"/>
                  </a:cubicBezTo>
                  <a:cubicBezTo>
                    <a:pt x="447" y="217"/>
                    <a:pt x="446" y="216"/>
                    <a:pt x="445" y="214"/>
                  </a:cubicBezTo>
                  <a:cubicBezTo>
                    <a:pt x="440" y="199"/>
                    <a:pt x="413" y="129"/>
                    <a:pt x="379" y="85"/>
                  </a:cubicBezTo>
                  <a:cubicBezTo>
                    <a:pt x="340" y="34"/>
                    <a:pt x="326" y="16"/>
                    <a:pt x="311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85" y="68"/>
                    <a:pt x="42" y="162"/>
                  </a:cubicBezTo>
                  <a:cubicBezTo>
                    <a:pt x="39" y="168"/>
                    <a:pt x="36" y="176"/>
                    <a:pt x="34" y="183"/>
                  </a:cubicBezTo>
                  <a:cubicBezTo>
                    <a:pt x="31" y="193"/>
                    <a:pt x="23" y="209"/>
                    <a:pt x="18" y="227"/>
                  </a:cubicBezTo>
                  <a:cubicBezTo>
                    <a:pt x="8" y="262"/>
                    <a:pt x="0" y="306"/>
                    <a:pt x="2" y="325"/>
                  </a:cubicBezTo>
                  <a:cubicBezTo>
                    <a:pt x="2" y="325"/>
                    <a:pt x="1" y="345"/>
                    <a:pt x="8" y="369"/>
                  </a:cubicBezTo>
                  <a:cubicBezTo>
                    <a:pt x="16" y="396"/>
                    <a:pt x="32" y="428"/>
                    <a:pt x="57" y="451"/>
                  </a:cubicBezTo>
                  <a:cubicBezTo>
                    <a:pt x="109" y="498"/>
                    <a:pt x="106" y="491"/>
                    <a:pt x="153" y="510"/>
                  </a:cubicBezTo>
                  <a:cubicBezTo>
                    <a:pt x="224" y="538"/>
                    <a:pt x="317" y="509"/>
                    <a:pt x="317" y="509"/>
                  </a:cubicBezTo>
                  <a:cubicBezTo>
                    <a:pt x="317" y="509"/>
                    <a:pt x="384" y="487"/>
                    <a:pt x="424" y="435"/>
                  </a:cubicBezTo>
                  <a:cubicBezTo>
                    <a:pt x="460" y="389"/>
                    <a:pt x="463" y="366"/>
                    <a:pt x="467" y="333"/>
                  </a:cubicBezTo>
                  <a:cubicBezTo>
                    <a:pt x="468" y="326"/>
                    <a:pt x="468" y="319"/>
                    <a:pt x="467" y="311"/>
                  </a:cubicBezTo>
                  <a:close/>
                  <a:moveTo>
                    <a:pt x="235" y="397"/>
                  </a:moveTo>
                  <a:cubicBezTo>
                    <a:pt x="169" y="397"/>
                    <a:pt x="116" y="344"/>
                    <a:pt x="116" y="278"/>
                  </a:cubicBezTo>
                  <a:cubicBezTo>
                    <a:pt x="116" y="213"/>
                    <a:pt x="169" y="160"/>
                    <a:pt x="235" y="160"/>
                  </a:cubicBezTo>
                  <a:cubicBezTo>
                    <a:pt x="301" y="160"/>
                    <a:pt x="354" y="213"/>
                    <a:pt x="354" y="278"/>
                  </a:cubicBezTo>
                  <a:cubicBezTo>
                    <a:pt x="354" y="344"/>
                    <a:pt x="301" y="397"/>
                    <a:pt x="235" y="397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ṡḷïḋê">
              <a:extLst>
                <a:ext uri="{FF2B5EF4-FFF2-40B4-BE49-F238E27FC236}">
                  <a16:creationId xmlns="" xmlns:a16="http://schemas.microsoft.com/office/drawing/2014/main" id="{957C49EA-537E-4118-9165-821847EC08BF}"/>
                </a:ext>
              </a:extLst>
            </p:cNvPr>
            <p:cNvSpPr/>
            <p:nvPr/>
          </p:nvSpPr>
          <p:spPr bwMode="auto">
            <a:xfrm>
              <a:off x="7466108" y="1845083"/>
              <a:ext cx="16025" cy="360555"/>
            </a:xfrm>
            <a:prstGeom prst="rect">
              <a:avLst/>
            </a:pr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ľïḍè">
              <a:extLst>
                <a:ext uri="{FF2B5EF4-FFF2-40B4-BE49-F238E27FC236}">
                  <a16:creationId xmlns="" xmlns:a16="http://schemas.microsoft.com/office/drawing/2014/main" id="{33E46558-5FA2-40D6-9066-E6BC86CAEF7E}"/>
                </a:ext>
              </a:extLst>
            </p:cNvPr>
            <p:cNvSpPr/>
            <p:nvPr/>
          </p:nvSpPr>
          <p:spPr bwMode="auto">
            <a:xfrm>
              <a:off x="7490142" y="1845083"/>
              <a:ext cx="24039" cy="360555"/>
            </a:xfrm>
            <a:prstGeom prst="rect">
              <a:avLst/>
            </a:pr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ṧļíďê">
              <a:extLst>
                <a:ext uri="{FF2B5EF4-FFF2-40B4-BE49-F238E27FC236}">
                  <a16:creationId xmlns="" xmlns:a16="http://schemas.microsoft.com/office/drawing/2014/main" id="{4974C0BB-D59A-4ED1-B2A5-E0FB21201B8B}"/>
                </a:ext>
              </a:extLst>
            </p:cNvPr>
            <p:cNvSpPr/>
            <p:nvPr/>
          </p:nvSpPr>
          <p:spPr bwMode="auto">
            <a:xfrm>
              <a:off x="7393995" y="1869122"/>
              <a:ext cx="192295" cy="304467"/>
            </a:xfrm>
            <a:custGeom>
              <a:avLst/>
              <a:gdLst>
                <a:gd name="T0" fmla="*/ 13 w 107"/>
                <a:gd name="T1" fmla="*/ 131 h 166"/>
                <a:gd name="T2" fmla="*/ 30 w 107"/>
                <a:gd name="T3" fmla="*/ 145 h 166"/>
                <a:gd name="T4" fmla="*/ 55 w 107"/>
                <a:gd name="T5" fmla="*/ 151 h 166"/>
                <a:gd name="T6" fmla="*/ 79 w 107"/>
                <a:gd name="T7" fmla="*/ 144 h 166"/>
                <a:gd name="T8" fmla="*/ 89 w 107"/>
                <a:gd name="T9" fmla="*/ 123 h 166"/>
                <a:gd name="T10" fmla="*/ 80 w 107"/>
                <a:gd name="T11" fmla="*/ 103 h 166"/>
                <a:gd name="T12" fmla="*/ 55 w 107"/>
                <a:gd name="T13" fmla="*/ 90 h 166"/>
                <a:gd name="T14" fmla="*/ 46 w 107"/>
                <a:gd name="T15" fmla="*/ 87 h 166"/>
                <a:gd name="T16" fmla="*/ 15 w 107"/>
                <a:gd name="T17" fmla="*/ 69 h 166"/>
                <a:gd name="T18" fmla="*/ 3 w 107"/>
                <a:gd name="T19" fmla="*/ 40 h 166"/>
                <a:gd name="T20" fmla="*/ 17 w 107"/>
                <a:gd name="T21" fmla="*/ 11 h 166"/>
                <a:gd name="T22" fmla="*/ 53 w 107"/>
                <a:gd name="T23" fmla="*/ 0 h 166"/>
                <a:gd name="T24" fmla="*/ 80 w 107"/>
                <a:gd name="T25" fmla="*/ 5 h 166"/>
                <a:gd name="T26" fmla="*/ 100 w 107"/>
                <a:gd name="T27" fmla="*/ 19 h 166"/>
                <a:gd name="T28" fmla="*/ 90 w 107"/>
                <a:gd name="T29" fmla="*/ 31 h 166"/>
                <a:gd name="T30" fmla="*/ 75 w 107"/>
                <a:gd name="T31" fmla="*/ 20 h 166"/>
                <a:gd name="T32" fmla="*/ 53 w 107"/>
                <a:gd name="T33" fmla="*/ 15 h 166"/>
                <a:gd name="T34" fmla="*/ 30 w 107"/>
                <a:gd name="T35" fmla="*/ 21 h 166"/>
                <a:gd name="T36" fmla="*/ 20 w 107"/>
                <a:gd name="T37" fmla="*/ 38 h 166"/>
                <a:gd name="T38" fmla="*/ 31 w 107"/>
                <a:gd name="T39" fmla="*/ 58 h 166"/>
                <a:gd name="T40" fmla="*/ 52 w 107"/>
                <a:gd name="T41" fmla="*/ 70 h 166"/>
                <a:gd name="T42" fmla="*/ 67 w 107"/>
                <a:gd name="T43" fmla="*/ 76 h 166"/>
                <a:gd name="T44" fmla="*/ 99 w 107"/>
                <a:gd name="T45" fmla="*/ 95 h 166"/>
                <a:gd name="T46" fmla="*/ 107 w 107"/>
                <a:gd name="T47" fmla="*/ 121 h 166"/>
                <a:gd name="T48" fmla="*/ 92 w 107"/>
                <a:gd name="T49" fmla="*/ 154 h 166"/>
                <a:gd name="T50" fmla="*/ 54 w 107"/>
                <a:gd name="T51" fmla="*/ 166 h 166"/>
                <a:gd name="T52" fmla="*/ 38 w 107"/>
                <a:gd name="T53" fmla="*/ 165 h 166"/>
                <a:gd name="T54" fmla="*/ 24 w 107"/>
                <a:gd name="T55" fmla="*/ 161 h 166"/>
                <a:gd name="T56" fmla="*/ 11 w 107"/>
                <a:gd name="T57" fmla="*/ 154 h 166"/>
                <a:gd name="T58" fmla="*/ 0 w 107"/>
                <a:gd name="T59" fmla="*/ 144 h 166"/>
                <a:gd name="T60" fmla="*/ 13 w 107"/>
                <a:gd name="T61" fmla="*/ 13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6">
                  <a:moveTo>
                    <a:pt x="13" y="131"/>
                  </a:moveTo>
                  <a:cubicBezTo>
                    <a:pt x="18" y="137"/>
                    <a:pt x="23" y="141"/>
                    <a:pt x="30" y="145"/>
                  </a:cubicBezTo>
                  <a:cubicBezTo>
                    <a:pt x="37" y="149"/>
                    <a:pt x="45" y="151"/>
                    <a:pt x="55" y="151"/>
                  </a:cubicBezTo>
                  <a:cubicBezTo>
                    <a:pt x="65" y="151"/>
                    <a:pt x="73" y="149"/>
                    <a:pt x="79" y="144"/>
                  </a:cubicBezTo>
                  <a:cubicBezTo>
                    <a:pt x="86" y="139"/>
                    <a:pt x="89" y="132"/>
                    <a:pt x="89" y="123"/>
                  </a:cubicBezTo>
                  <a:cubicBezTo>
                    <a:pt x="89" y="114"/>
                    <a:pt x="86" y="108"/>
                    <a:pt x="80" y="103"/>
                  </a:cubicBezTo>
                  <a:cubicBezTo>
                    <a:pt x="75" y="99"/>
                    <a:pt x="66" y="95"/>
                    <a:pt x="55" y="90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4" y="82"/>
                    <a:pt x="23" y="77"/>
                    <a:pt x="15" y="69"/>
                  </a:cubicBezTo>
                  <a:cubicBezTo>
                    <a:pt x="7" y="62"/>
                    <a:pt x="3" y="52"/>
                    <a:pt x="3" y="40"/>
                  </a:cubicBezTo>
                  <a:cubicBezTo>
                    <a:pt x="3" y="28"/>
                    <a:pt x="8" y="18"/>
                    <a:pt x="17" y="11"/>
                  </a:cubicBezTo>
                  <a:cubicBezTo>
                    <a:pt x="27" y="4"/>
                    <a:pt x="38" y="0"/>
                    <a:pt x="53" y="0"/>
                  </a:cubicBezTo>
                  <a:cubicBezTo>
                    <a:pt x="64" y="0"/>
                    <a:pt x="73" y="2"/>
                    <a:pt x="80" y="5"/>
                  </a:cubicBezTo>
                  <a:cubicBezTo>
                    <a:pt x="87" y="8"/>
                    <a:pt x="94" y="13"/>
                    <a:pt x="100" y="19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6" y="27"/>
                    <a:pt x="81" y="23"/>
                    <a:pt x="75" y="20"/>
                  </a:cubicBezTo>
                  <a:cubicBezTo>
                    <a:pt x="69" y="16"/>
                    <a:pt x="62" y="15"/>
                    <a:pt x="53" y="15"/>
                  </a:cubicBezTo>
                  <a:cubicBezTo>
                    <a:pt x="44" y="15"/>
                    <a:pt x="36" y="17"/>
                    <a:pt x="30" y="21"/>
                  </a:cubicBezTo>
                  <a:cubicBezTo>
                    <a:pt x="24" y="26"/>
                    <a:pt x="20" y="32"/>
                    <a:pt x="20" y="38"/>
                  </a:cubicBezTo>
                  <a:cubicBezTo>
                    <a:pt x="20" y="47"/>
                    <a:pt x="24" y="53"/>
                    <a:pt x="31" y="58"/>
                  </a:cubicBezTo>
                  <a:cubicBezTo>
                    <a:pt x="38" y="63"/>
                    <a:pt x="45" y="67"/>
                    <a:pt x="52" y="70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83" y="82"/>
                    <a:pt x="93" y="88"/>
                    <a:pt x="99" y="95"/>
                  </a:cubicBezTo>
                  <a:cubicBezTo>
                    <a:pt x="104" y="101"/>
                    <a:pt x="107" y="110"/>
                    <a:pt x="107" y="121"/>
                  </a:cubicBezTo>
                  <a:cubicBezTo>
                    <a:pt x="107" y="135"/>
                    <a:pt x="102" y="146"/>
                    <a:pt x="92" y="154"/>
                  </a:cubicBezTo>
                  <a:cubicBezTo>
                    <a:pt x="82" y="162"/>
                    <a:pt x="69" y="166"/>
                    <a:pt x="54" y="166"/>
                  </a:cubicBezTo>
                  <a:cubicBezTo>
                    <a:pt x="48" y="166"/>
                    <a:pt x="43" y="166"/>
                    <a:pt x="38" y="165"/>
                  </a:cubicBezTo>
                  <a:cubicBezTo>
                    <a:pt x="33" y="164"/>
                    <a:pt x="28" y="163"/>
                    <a:pt x="24" y="161"/>
                  </a:cubicBezTo>
                  <a:cubicBezTo>
                    <a:pt x="19" y="159"/>
                    <a:pt x="15" y="157"/>
                    <a:pt x="11" y="154"/>
                  </a:cubicBezTo>
                  <a:cubicBezTo>
                    <a:pt x="7" y="151"/>
                    <a:pt x="3" y="148"/>
                    <a:pt x="0" y="144"/>
                  </a:cubicBezTo>
                  <a:lnTo>
                    <a:pt x="13" y="131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şḻïḓê">
              <a:extLst>
                <a:ext uri="{FF2B5EF4-FFF2-40B4-BE49-F238E27FC236}">
                  <a16:creationId xmlns="" xmlns:a16="http://schemas.microsoft.com/office/drawing/2014/main" id="{03F516C7-E123-4A04-AAD2-0BD877D2B99C}"/>
                </a:ext>
              </a:extLst>
            </p:cNvPr>
            <p:cNvSpPr/>
            <p:nvPr/>
          </p:nvSpPr>
          <p:spPr bwMode="auto">
            <a:xfrm>
              <a:off x="7626353" y="4192685"/>
              <a:ext cx="1073647" cy="1450227"/>
            </a:xfrm>
            <a:custGeom>
              <a:avLst/>
              <a:gdLst>
                <a:gd name="T0" fmla="*/ 557 w 588"/>
                <a:gd name="T1" fmla="*/ 415 h 800"/>
                <a:gd name="T2" fmla="*/ 541 w 588"/>
                <a:gd name="T3" fmla="*/ 422 h 800"/>
                <a:gd name="T4" fmla="*/ 539 w 588"/>
                <a:gd name="T5" fmla="*/ 438 h 800"/>
                <a:gd name="T6" fmla="*/ 554 w 588"/>
                <a:gd name="T7" fmla="*/ 467 h 800"/>
                <a:gd name="T8" fmla="*/ 535 w 588"/>
                <a:gd name="T9" fmla="*/ 517 h 800"/>
                <a:gd name="T10" fmla="*/ 514 w 588"/>
                <a:gd name="T11" fmla="*/ 530 h 800"/>
                <a:gd name="T12" fmla="*/ 511 w 588"/>
                <a:gd name="T13" fmla="*/ 549 h 800"/>
                <a:gd name="T14" fmla="*/ 523 w 588"/>
                <a:gd name="T15" fmla="*/ 599 h 800"/>
                <a:gd name="T16" fmla="*/ 491 w 588"/>
                <a:gd name="T17" fmla="*/ 635 h 800"/>
                <a:gd name="T18" fmla="*/ 485 w 588"/>
                <a:gd name="T19" fmla="*/ 637 h 800"/>
                <a:gd name="T20" fmla="*/ 477 w 588"/>
                <a:gd name="T21" fmla="*/ 647 h 800"/>
                <a:gd name="T22" fmla="*/ 481 w 588"/>
                <a:gd name="T23" fmla="*/ 657 h 800"/>
                <a:gd name="T24" fmla="*/ 497 w 588"/>
                <a:gd name="T25" fmla="*/ 684 h 800"/>
                <a:gd name="T26" fmla="*/ 493 w 588"/>
                <a:gd name="T27" fmla="*/ 707 h 800"/>
                <a:gd name="T28" fmla="*/ 470 w 588"/>
                <a:gd name="T29" fmla="*/ 736 h 800"/>
                <a:gd name="T30" fmla="*/ 445 w 588"/>
                <a:gd name="T31" fmla="*/ 750 h 800"/>
                <a:gd name="T32" fmla="*/ 420 w 588"/>
                <a:gd name="T33" fmla="*/ 756 h 800"/>
                <a:gd name="T34" fmla="*/ 26 w 588"/>
                <a:gd name="T35" fmla="*/ 735 h 800"/>
                <a:gd name="T36" fmla="*/ 5 w 588"/>
                <a:gd name="T37" fmla="*/ 725 h 800"/>
                <a:gd name="T38" fmla="*/ 0 w 588"/>
                <a:gd name="T39" fmla="*/ 723 h 800"/>
                <a:gd name="T40" fmla="*/ 0 w 588"/>
                <a:gd name="T41" fmla="*/ 394 h 800"/>
                <a:gd name="T42" fmla="*/ 24 w 588"/>
                <a:gd name="T43" fmla="*/ 377 h 800"/>
                <a:gd name="T44" fmla="*/ 26 w 588"/>
                <a:gd name="T45" fmla="*/ 375 h 800"/>
                <a:gd name="T46" fmla="*/ 27 w 588"/>
                <a:gd name="T47" fmla="*/ 374 h 800"/>
                <a:gd name="T48" fmla="*/ 131 w 588"/>
                <a:gd name="T49" fmla="*/ 199 h 800"/>
                <a:gd name="T50" fmla="*/ 158 w 588"/>
                <a:gd name="T51" fmla="*/ 36 h 800"/>
                <a:gd name="T52" fmla="*/ 194 w 588"/>
                <a:gd name="T53" fmla="*/ 0 h 800"/>
                <a:gd name="T54" fmla="*/ 223 w 588"/>
                <a:gd name="T55" fmla="*/ 4 h 800"/>
                <a:gd name="T56" fmla="*/ 250 w 588"/>
                <a:gd name="T57" fmla="*/ 37 h 800"/>
                <a:gd name="T58" fmla="*/ 275 w 588"/>
                <a:gd name="T59" fmla="*/ 108 h 800"/>
                <a:gd name="T60" fmla="*/ 281 w 588"/>
                <a:gd name="T61" fmla="*/ 136 h 800"/>
                <a:gd name="T62" fmla="*/ 282 w 588"/>
                <a:gd name="T63" fmla="*/ 157 h 800"/>
                <a:gd name="T64" fmla="*/ 280 w 588"/>
                <a:gd name="T65" fmla="*/ 180 h 800"/>
                <a:gd name="T66" fmla="*/ 274 w 588"/>
                <a:gd name="T67" fmla="*/ 227 h 800"/>
                <a:gd name="T68" fmla="*/ 264 w 588"/>
                <a:gd name="T69" fmla="*/ 277 h 800"/>
                <a:gd name="T70" fmla="*/ 264 w 588"/>
                <a:gd name="T71" fmla="*/ 277 h 800"/>
                <a:gd name="T72" fmla="*/ 264 w 588"/>
                <a:gd name="T73" fmla="*/ 281 h 800"/>
                <a:gd name="T74" fmla="*/ 293 w 588"/>
                <a:gd name="T75" fmla="*/ 321 h 800"/>
                <a:gd name="T76" fmla="*/ 314 w 588"/>
                <a:gd name="T77" fmla="*/ 324 h 800"/>
                <a:gd name="T78" fmla="*/ 516 w 588"/>
                <a:gd name="T79" fmla="*/ 323 h 800"/>
                <a:gd name="T80" fmla="*/ 545 w 588"/>
                <a:gd name="T81" fmla="*/ 324 h 800"/>
                <a:gd name="T82" fmla="*/ 583 w 588"/>
                <a:gd name="T83" fmla="*/ 355 h 800"/>
                <a:gd name="T84" fmla="*/ 557 w 588"/>
                <a:gd name="T85" fmla="*/ 41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8" h="800">
                  <a:moveTo>
                    <a:pt x="557" y="415"/>
                  </a:moveTo>
                  <a:cubicBezTo>
                    <a:pt x="552" y="418"/>
                    <a:pt x="547" y="420"/>
                    <a:pt x="541" y="422"/>
                  </a:cubicBezTo>
                  <a:cubicBezTo>
                    <a:pt x="535" y="424"/>
                    <a:pt x="534" y="433"/>
                    <a:pt x="539" y="438"/>
                  </a:cubicBezTo>
                  <a:cubicBezTo>
                    <a:pt x="547" y="446"/>
                    <a:pt x="552" y="456"/>
                    <a:pt x="554" y="467"/>
                  </a:cubicBezTo>
                  <a:cubicBezTo>
                    <a:pt x="558" y="487"/>
                    <a:pt x="550" y="503"/>
                    <a:pt x="535" y="517"/>
                  </a:cubicBezTo>
                  <a:cubicBezTo>
                    <a:pt x="529" y="522"/>
                    <a:pt x="522" y="526"/>
                    <a:pt x="514" y="530"/>
                  </a:cubicBezTo>
                  <a:cubicBezTo>
                    <a:pt x="506" y="533"/>
                    <a:pt x="505" y="543"/>
                    <a:pt x="511" y="549"/>
                  </a:cubicBezTo>
                  <a:cubicBezTo>
                    <a:pt x="526" y="562"/>
                    <a:pt x="530" y="580"/>
                    <a:pt x="523" y="599"/>
                  </a:cubicBezTo>
                  <a:cubicBezTo>
                    <a:pt x="516" y="614"/>
                    <a:pt x="506" y="626"/>
                    <a:pt x="491" y="635"/>
                  </a:cubicBezTo>
                  <a:cubicBezTo>
                    <a:pt x="489" y="636"/>
                    <a:pt x="487" y="637"/>
                    <a:pt x="485" y="637"/>
                  </a:cubicBezTo>
                  <a:cubicBezTo>
                    <a:pt x="480" y="639"/>
                    <a:pt x="478" y="641"/>
                    <a:pt x="477" y="647"/>
                  </a:cubicBezTo>
                  <a:cubicBezTo>
                    <a:pt x="477" y="651"/>
                    <a:pt x="478" y="654"/>
                    <a:pt x="481" y="657"/>
                  </a:cubicBezTo>
                  <a:cubicBezTo>
                    <a:pt x="490" y="664"/>
                    <a:pt x="495" y="673"/>
                    <a:pt x="497" y="684"/>
                  </a:cubicBezTo>
                  <a:cubicBezTo>
                    <a:pt x="498" y="692"/>
                    <a:pt x="496" y="700"/>
                    <a:pt x="493" y="707"/>
                  </a:cubicBezTo>
                  <a:cubicBezTo>
                    <a:pt x="487" y="719"/>
                    <a:pt x="479" y="728"/>
                    <a:pt x="470" y="736"/>
                  </a:cubicBezTo>
                  <a:cubicBezTo>
                    <a:pt x="465" y="740"/>
                    <a:pt x="453" y="746"/>
                    <a:pt x="445" y="750"/>
                  </a:cubicBezTo>
                  <a:cubicBezTo>
                    <a:pt x="440" y="752"/>
                    <a:pt x="424" y="755"/>
                    <a:pt x="420" y="756"/>
                  </a:cubicBezTo>
                  <a:cubicBezTo>
                    <a:pt x="200" y="800"/>
                    <a:pt x="46" y="743"/>
                    <a:pt x="26" y="735"/>
                  </a:cubicBezTo>
                  <a:cubicBezTo>
                    <a:pt x="22" y="734"/>
                    <a:pt x="8" y="725"/>
                    <a:pt x="5" y="725"/>
                  </a:cubicBezTo>
                  <a:cubicBezTo>
                    <a:pt x="4" y="725"/>
                    <a:pt x="0" y="724"/>
                    <a:pt x="0" y="723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8" y="389"/>
                    <a:pt x="16" y="383"/>
                    <a:pt x="24" y="377"/>
                  </a:cubicBezTo>
                  <a:cubicBezTo>
                    <a:pt x="25" y="376"/>
                    <a:pt x="26" y="376"/>
                    <a:pt x="26" y="375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71" y="319"/>
                    <a:pt x="99" y="261"/>
                    <a:pt x="131" y="199"/>
                  </a:cubicBezTo>
                  <a:cubicBezTo>
                    <a:pt x="153" y="157"/>
                    <a:pt x="158" y="69"/>
                    <a:pt x="158" y="36"/>
                  </a:cubicBezTo>
                  <a:cubicBezTo>
                    <a:pt x="158" y="22"/>
                    <a:pt x="168" y="0"/>
                    <a:pt x="194" y="0"/>
                  </a:cubicBezTo>
                  <a:cubicBezTo>
                    <a:pt x="201" y="0"/>
                    <a:pt x="215" y="1"/>
                    <a:pt x="223" y="4"/>
                  </a:cubicBezTo>
                  <a:cubicBezTo>
                    <a:pt x="233" y="7"/>
                    <a:pt x="241" y="20"/>
                    <a:pt x="250" y="37"/>
                  </a:cubicBezTo>
                  <a:cubicBezTo>
                    <a:pt x="261" y="59"/>
                    <a:pt x="268" y="84"/>
                    <a:pt x="275" y="108"/>
                  </a:cubicBezTo>
                  <a:cubicBezTo>
                    <a:pt x="278" y="117"/>
                    <a:pt x="280" y="127"/>
                    <a:pt x="281" y="136"/>
                  </a:cubicBezTo>
                  <a:cubicBezTo>
                    <a:pt x="282" y="143"/>
                    <a:pt x="282" y="150"/>
                    <a:pt x="282" y="157"/>
                  </a:cubicBezTo>
                  <a:cubicBezTo>
                    <a:pt x="281" y="165"/>
                    <a:pt x="281" y="173"/>
                    <a:pt x="280" y="180"/>
                  </a:cubicBezTo>
                  <a:cubicBezTo>
                    <a:pt x="279" y="196"/>
                    <a:pt x="276" y="211"/>
                    <a:pt x="274" y="227"/>
                  </a:cubicBezTo>
                  <a:cubicBezTo>
                    <a:pt x="271" y="244"/>
                    <a:pt x="268" y="260"/>
                    <a:pt x="264" y="277"/>
                  </a:cubicBezTo>
                  <a:cubicBezTo>
                    <a:pt x="264" y="277"/>
                    <a:pt x="264" y="277"/>
                    <a:pt x="264" y="277"/>
                  </a:cubicBezTo>
                  <a:cubicBezTo>
                    <a:pt x="264" y="279"/>
                    <a:pt x="264" y="280"/>
                    <a:pt x="264" y="281"/>
                  </a:cubicBezTo>
                  <a:cubicBezTo>
                    <a:pt x="258" y="303"/>
                    <a:pt x="280" y="315"/>
                    <a:pt x="293" y="321"/>
                  </a:cubicBezTo>
                  <a:cubicBezTo>
                    <a:pt x="296" y="322"/>
                    <a:pt x="310" y="324"/>
                    <a:pt x="314" y="324"/>
                  </a:cubicBezTo>
                  <a:cubicBezTo>
                    <a:pt x="384" y="324"/>
                    <a:pt x="502" y="323"/>
                    <a:pt x="516" y="323"/>
                  </a:cubicBezTo>
                  <a:cubicBezTo>
                    <a:pt x="526" y="323"/>
                    <a:pt x="535" y="323"/>
                    <a:pt x="545" y="324"/>
                  </a:cubicBezTo>
                  <a:cubicBezTo>
                    <a:pt x="561" y="325"/>
                    <a:pt x="578" y="335"/>
                    <a:pt x="583" y="355"/>
                  </a:cubicBezTo>
                  <a:cubicBezTo>
                    <a:pt x="588" y="378"/>
                    <a:pt x="578" y="402"/>
                    <a:pt x="557" y="415"/>
                  </a:cubicBezTo>
                  <a:close/>
                </a:path>
              </a:pathLst>
            </a:custGeom>
            <a:solidFill>
              <a:srgbClr val="F6D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ṩlïḓè">
              <a:extLst>
                <a:ext uri="{FF2B5EF4-FFF2-40B4-BE49-F238E27FC236}">
                  <a16:creationId xmlns="" xmlns:a16="http://schemas.microsoft.com/office/drawing/2014/main" id="{E00997D5-6268-4C08-A030-E12AF8229EFD}"/>
                </a:ext>
              </a:extLst>
            </p:cNvPr>
            <p:cNvSpPr/>
            <p:nvPr/>
          </p:nvSpPr>
          <p:spPr bwMode="auto">
            <a:xfrm>
              <a:off x="7313871" y="4801619"/>
              <a:ext cx="312483" cy="793219"/>
            </a:xfrm>
            <a:custGeom>
              <a:avLst/>
              <a:gdLst>
                <a:gd name="T0" fmla="*/ 174 w 174"/>
                <a:gd name="T1" fmla="*/ 407 h 438"/>
                <a:gd name="T2" fmla="*/ 144 w 174"/>
                <a:gd name="T3" fmla="*/ 438 h 438"/>
                <a:gd name="T4" fmla="*/ 31 w 174"/>
                <a:gd name="T5" fmla="*/ 438 h 438"/>
                <a:gd name="T6" fmla="*/ 0 w 174"/>
                <a:gd name="T7" fmla="*/ 407 h 438"/>
                <a:gd name="T8" fmla="*/ 0 w 174"/>
                <a:gd name="T9" fmla="*/ 31 h 438"/>
                <a:gd name="T10" fmla="*/ 31 w 174"/>
                <a:gd name="T11" fmla="*/ 0 h 438"/>
                <a:gd name="T12" fmla="*/ 144 w 174"/>
                <a:gd name="T13" fmla="*/ 0 h 438"/>
                <a:gd name="T14" fmla="*/ 174 w 174"/>
                <a:gd name="T15" fmla="*/ 31 h 438"/>
                <a:gd name="T16" fmla="*/ 174 w 174"/>
                <a:gd name="T17" fmla="*/ 40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38">
                  <a:moveTo>
                    <a:pt x="174" y="407"/>
                  </a:moveTo>
                  <a:cubicBezTo>
                    <a:pt x="174" y="424"/>
                    <a:pt x="160" y="438"/>
                    <a:pt x="144" y="438"/>
                  </a:cubicBezTo>
                  <a:cubicBezTo>
                    <a:pt x="31" y="438"/>
                    <a:pt x="31" y="438"/>
                    <a:pt x="31" y="438"/>
                  </a:cubicBezTo>
                  <a:cubicBezTo>
                    <a:pt x="14" y="438"/>
                    <a:pt x="0" y="424"/>
                    <a:pt x="0" y="40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60" y="0"/>
                    <a:pt x="174" y="14"/>
                    <a:pt x="174" y="31"/>
                  </a:cubicBezTo>
                  <a:lnTo>
                    <a:pt x="174" y="407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lîḓê">
              <a:extLst>
                <a:ext uri="{FF2B5EF4-FFF2-40B4-BE49-F238E27FC236}">
                  <a16:creationId xmlns="" xmlns:a16="http://schemas.microsoft.com/office/drawing/2014/main" id="{9487981B-2223-4122-B971-993349380A62}"/>
                </a:ext>
              </a:extLst>
            </p:cNvPr>
            <p:cNvSpPr/>
            <p:nvPr/>
          </p:nvSpPr>
          <p:spPr bwMode="auto">
            <a:xfrm>
              <a:off x="7426044" y="5338440"/>
              <a:ext cx="8015" cy="16025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ŝ1îḍé">
              <a:extLst>
                <a:ext uri="{FF2B5EF4-FFF2-40B4-BE49-F238E27FC236}">
                  <a16:creationId xmlns="" xmlns:a16="http://schemas.microsoft.com/office/drawing/2014/main" id="{A39C74B2-9785-4496-857A-DFF4E92720E7}"/>
                </a:ext>
              </a:extLst>
            </p:cNvPr>
            <p:cNvSpPr/>
            <p:nvPr/>
          </p:nvSpPr>
          <p:spPr bwMode="auto">
            <a:xfrm>
              <a:off x="7426044" y="5290366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ṩ1îḋe">
              <a:extLst>
                <a:ext uri="{FF2B5EF4-FFF2-40B4-BE49-F238E27FC236}">
                  <a16:creationId xmlns="" xmlns:a16="http://schemas.microsoft.com/office/drawing/2014/main" id="{743ECE42-67DB-426D-90A0-036EC9CC0DB2}"/>
                </a:ext>
              </a:extLst>
            </p:cNvPr>
            <p:cNvSpPr/>
            <p:nvPr/>
          </p:nvSpPr>
          <p:spPr bwMode="auto">
            <a:xfrm>
              <a:off x="7426044" y="5250307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íďê">
              <a:extLst>
                <a:ext uri="{FF2B5EF4-FFF2-40B4-BE49-F238E27FC236}">
                  <a16:creationId xmlns="" xmlns:a16="http://schemas.microsoft.com/office/drawing/2014/main" id="{CFE30D8D-E0B3-4EA1-8F65-F5CBDEEFC9EA}"/>
                </a:ext>
              </a:extLst>
            </p:cNvPr>
            <p:cNvSpPr/>
            <p:nvPr/>
          </p:nvSpPr>
          <p:spPr bwMode="auto">
            <a:xfrm>
              <a:off x="7426044" y="5202233"/>
              <a:ext cx="8015" cy="24039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ļïďê">
              <a:extLst>
                <a:ext uri="{FF2B5EF4-FFF2-40B4-BE49-F238E27FC236}">
                  <a16:creationId xmlns="" xmlns:a16="http://schemas.microsoft.com/office/drawing/2014/main" id="{36D99EAE-F15E-4BC1-B035-0B0722E63D53}"/>
                </a:ext>
              </a:extLst>
            </p:cNvPr>
            <p:cNvSpPr/>
            <p:nvPr/>
          </p:nvSpPr>
          <p:spPr bwMode="auto">
            <a:xfrm>
              <a:off x="7426044" y="5466637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ṡľiḋê">
              <a:extLst>
                <a:ext uri="{FF2B5EF4-FFF2-40B4-BE49-F238E27FC236}">
                  <a16:creationId xmlns="" xmlns:a16="http://schemas.microsoft.com/office/drawing/2014/main" id="{D7A0A2BF-7004-4A8B-ADFE-ADAFD142E574}"/>
                </a:ext>
              </a:extLst>
            </p:cNvPr>
            <p:cNvSpPr/>
            <p:nvPr/>
          </p:nvSpPr>
          <p:spPr bwMode="auto">
            <a:xfrm>
              <a:off x="7426044" y="5378504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ş1îḓe">
              <a:extLst>
                <a:ext uri="{FF2B5EF4-FFF2-40B4-BE49-F238E27FC236}">
                  <a16:creationId xmlns="" xmlns:a16="http://schemas.microsoft.com/office/drawing/2014/main" id="{F81C62F6-2EDA-45F2-B97E-FA70781196AB}"/>
                </a:ext>
              </a:extLst>
            </p:cNvPr>
            <p:cNvSpPr/>
            <p:nvPr/>
          </p:nvSpPr>
          <p:spPr bwMode="auto">
            <a:xfrm>
              <a:off x="7426044" y="5426578"/>
              <a:ext cx="8015" cy="16025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ļidè">
              <a:extLst>
                <a:ext uri="{FF2B5EF4-FFF2-40B4-BE49-F238E27FC236}">
                  <a16:creationId xmlns="" xmlns:a16="http://schemas.microsoft.com/office/drawing/2014/main" id="{F2622025-51CA-4A10-A572-88D996154F6C}"/>
                </a:ext>
              </a:extLst>
            </p:cNvPr>
            <p:cNvSpPr/>
            <p:nvPr/>
          </p:nvSpPr>
          <p:spPr bwMode="auto">
            <a:xfrm>
              <a:off x="7426044" y="4937825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ṡliḑê">
              <a:extLst>
                <a:ext uri="{FF2B5EF4-FFF2-40B4-BE49-F238E27FC236}">
                  <a16:creationId xmlns="" xmlns:a16="http://schemas.microsoft.com/office/drawing/2014/main" id="{64CCC393-1C76-40BA-BA7A-12ACAC80DE18}"/>
                </a:ext>
              </a:extLst>
            </p:cNvPr>
            <p:cNvSpPr/>
            <p:nvPr/>
          </p:nvSpPr>
          <p:spPr bwMode="auto">
            <a:xfrm>
              <a:off x="7426044" y="4889752"/>
              <a:ext cx="8015" cy="24039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śḷíďé">
              <a:extLst>
                <a:ext uri="{FF2B5EF4-FFF2-40B4-BE49-F238E27FC236}">
                  <a16:creationId xmlns="" xmlns:a16="http://schemas.microsoft.com/office/drawing/2014/main" id="{937BEDB5-FA60-4E62-A405-FA1634B83C52}"/>
                </a:ext>
              </a:extLst>
            </p:cNvPr>
            <p:cNvSpPr/>
            <p:nvPr/>
          </p:nvSpPr>
          <p:spPr bwMode="auto">
            <a:xfrm>
              <a:off x="7426044" y="4849692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ŝḷidê">
              <a:extLst>
                <a:ext uri="{FF2B5EF4-FFF2-40B4-BE49-F238E27FC236}">
                  <a16:creationId xmlns="" xmlns:a16="http://schemas.microsoft.com/office/drawing/2014/main" id="{32696D04-F024-4AC9-A41D-067DDF7E7D56}"/>
                </a:ext>
              </a:extLst>
            </p:cNvPr>
            <p:cNvSpPr/>
            <p:nvPr/>
          </p:nvSpPr>
          <p:spPr bwMode="auto">
            <a:xfrm>
              <a:off x="7426044" y="4985899"/>
              <a:ext cx="8015" cy="16025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líḍe">
              <a:extLst>
                <a:ext uri="{FF2B5EF4-FFF2-40B4-BE49-F238E27FC236}">
                  <a16:creationId xmlns="" xmlns:a16="http://schemas.microsoft.com/office/drawing/2014/main" id="{BFDA4EB0-9AC7-4A4F-BABD-7E8A30CF60B0}"/>
                </a:ext>
              </a:extLst>
            </p:cNvPr>
            <p:cNvSpPr/>
            <p:nvPr/>
          </p:nvSpPr>
          <p:spPr bwMode="auto">
            <a:xfrm>
              <a:off x="7426044" y="5074037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ṥ1íḍê">
              <a:extLst>
                <a:ext uri="{FF2B5EF4-FFF2-40B4-BE49-F238E27FC236}">
                  <a16:creationId xmlns="" xmlns:a16="http://schemas.microsoft.com/office/drawing/2014/main" id="{64015CCF-12F7-4E09-BD6E-6F9B9241BA06}"/>
                </a:ext>
              </a:extLst>
            </p:cNvPr>
            <p:cNvSpPr/>
            <p:nvPr/>
          </p:nvSpPr>
          <p:spPr bwMode="auto">
            <a:xfrm>
              <a:off x="7426044" y="5025963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ṡḻíďé">
              <a:extLst>
                <a:ext uri="{FF2B5EF4-FFF2-40B4-BE49-F238E27FC236}">
                  <a16:creationId xmlns="" xmlns:a16="http://schemas.microsoft.com/office/drawing/2014/main" id="{4FD24201-E045-4903-9031-0F98BAEB80CE}"/>
                </a:ext>
              </a:extLst>
            </p:cNvPr>
            <p:cNvSpPr/>
            <p:nvPr/>
          </p:nvSpPr>
          <p:spPr bwMode="auto">
            <a:xfrm>
              <a:off x="7426044" y="5114096"/>
              <a:ext cx="8015" cy="24039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ḷídê">
              <a:extLst>
                <a:ext uri="{FF2B5EF4-FFF2-40B4-BE49-F238E27FC236}">
                  <a16:creationId xmlns="" xmlns:a16="http://schemas.microsoft.com/office/drawing/2014/main" id="{E9E1A284-F076-437D-BF4E-4D444D2E5EF0}"/>
                </a:ext>
              </a:extLst>
            </p:cNvPr>
            <p:cNvSpPr/>
            <p:nvPr/>
          </p:nvSpPr>
          <p:spPr bwMode="auto">
            <a:xfrm>
              <a:off x="7426044" y="5162169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ṣḻíḍe">
              <a:extLst>
                <a:ext uri="{FF2B5EF4-FFF2-40B4-BE49-F238E27FC236}">
                  <a16:creationId xmlns="" xmlns:a16="http://schemas.microsoft.com/office/drawing/2014/main" id="{C6D51B17-B6FE-4C94-B985-783E6364F309}"/>
                </a:ext>
              </a:extLst>
            </p:cNvPr>
            <p:cNvSpPr/>
            <p:nvPr/>
          </p:nvSpPr>
          <p:spPr bwMode="auto">
            <a:xfrm>
              <a:off x="7385985" y="5450612"/>
              <a:ext cx="96148" cy="96148"/>
            </a:xfrm>
            <a:prstGeom prst="ellipse">
              <a:avLst/>
            </a:pr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ŝḻîḓè">
              <a:extLst>
                <a:ext uri="{FF2B5EF4-FFF2-40B4-BE49-F238E27FC236}">
                  <a16:creationId xmlns="" xmlns:a16="http://schemas.microsoft.com/office/drawing/2014/main" id="{D5217DB9-0681-4213-8A45-890C57BE2006}"/>
                </a:ext>
              </a:extLst>
            </p:cNvPr>
            <p:cNvSpPr/>
            <p:nvPr/>
          </p:nvSpPr>
          <p:spPr bwMode="auto">
            <a:xfrm>
              <a:off x="7626353" y="4192685"/>
              <a:ext cx="1073647" cy="961475"/>
            </a:xfrm>
            <a:custGeom>
              <a:avLst/>
              <a:gdLst>
                <a:gd name="T0" fmla="*/ 557 w 588"/>
                <a:gd name="T1" fmla="*/ 415 h 534"/>
                <a:gd name="T2" fmla="*/ 541 w 588"/>
                <a:gd name="T3" fmla="*/ 422 h 534"/>
                <a:gd name="T4" fmla="*/ 539 w 588"/>
                <a:gd name="T5" fmla="*/ 438 h 534"/>
                <a:gd name="T6" fmla="*/ 554 w 588"/>
                <a:gd name="T7" fmla="*/ 467 h 534"/>
                <a:gd name="T8" fmla="*/ 535 w 588"/>
                <a:gd name="T9" fmla="*/ 517 h 534"/>
                <a:gd name="T10" fmla="*/ 514 w 588"/>
                <a:gd name="T11" fmla="*/ 530 h 534"/>
                <a:gd name="T12" fmla="*/ 509 w 588"/>
                <a:gd name="T13" fmla="*/ 534 h 534"/>
                <a:gd name="T14" fmla="*/ 0 w 588"/>
                <a:gd name="T15" fmla="*/ 534 h 534"/>
                <a:gd name="T16" fmla="*/ 0 w 588"/>
                <a:gd name="T17" fmla="*/ 394 h 534"/>
                <a:gd name="T18" fmla="*/ 0 w 588"/>
                <a:gd name="T19" fmla="*/ 394 h 534"/>
                <a:gd name="T20" fmla="*/ 24 w 588"/>
                <a:gd name="T21" fmla="*/ 377 h 534"/>
                <a:gd name="T22" fmla="*/ 26 w 588"/>
                <a:gd name="T23" fmla="*/ 375 h 534"/>
                <a:gd name="T24" fmla="*/ 27 w 588"/>
                <a:gd name="T25" fmla="*/ 374 h 534"/>
                <a:gd name="T26" fmla="*/ 131 w 588"/>
                <a:gd name="T27" fmla="*/ 199 h 534"/>
                <a:gd name="T28" fmla="*/ 158 w 588"/>
                <a:gd name="T29" fmla="*/ 36 h 534"/>
                <a:gd name="T30" fmla="*/ 194 w 588"/>
                <a:gd name="T31" fmla="*/ 0 h 534"/>
                <a:gd name="T32" fmla="*/ 223 w 588"/>
                <a:gd name="T33" fmla="*/ 4 h 534"/>
                <a:gd name="T34" fmla="*/ 250 w 588"/>
                <a:gd name="T35" fmla="*/ 37 h 534"/>
                <a:gd name="T36" fmla="*/ 275 w 588"/>
                <a:gd name="T37" fmla="*/ 108 h 534"/>
                <a:gd name="T38" fmla="*/ 281 w 588"/>
                <a:gd name="T39" fmla="*/ 136 h 534"/>
                <a:gd name="T40" fmla="*/ 282 w 588"/>
                <a:gd name="T41" fmla="*/ 157 h 534"/>
                <a:gd name="T42" fmla="*/ 280 w 588"/>
                <a:gd name="T43" fmla="*/ 181 h 534"/>
                <a:gd name="T44" fmla="*/ 274 w 588"/>
                <a:gd name="T45" fmla="*/ 227 h 534"/>
                <a:gd name="T46" fmla="*/ 264 w 588"/>
                <a:gd name="T47" fmla="*/ 277 h 534"/>
                <a:gd name="T48" fmla="*/ 264 w 588"/>
                <a:gd name="T49" fmla="*/ 278 h 534"/>
                <a:gd name="T50" fmla="*/ 264 w 588"/>
                <a:gd name="T51" fmla="*/ 282 h 534"/>
                <a:gd name="T52" fmla="*/ 293 w 588"/>
                <a:gd name="T53" fmla="*/ 321 h 534"/>
                <a:gd name="T54" fmla="*/ 314 w 588"/>
                <a:gd name="T55" fmla="*/ 324 h 534"/>
                <a:gd name="T56" fmla="*/ 516 w 588"/>
                <a:gd name="T57" fmla="*/ 324 h 534"/>
                <a:gd name="T58" fmla="*/ 545 w 588"/>
                <a:gd name="T59" fmla="*/ 324 h 534"/>
                <a:gd name="T60" fmla="*/ 583 w 588"/>
                <a:gd name="T61" fmla="*/ 356 h 534"/>
                <a:gd name="T62" fmla="*/ 557 w 588"/>
                <a:gd name="T63" fmla="*/ 415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8" h="534">
                  <a:moveTo>
                    <a:pt x="557" y="415"/>
                  </a:moveTo>
                  <a:cubicBezTo>
                    <a:pt x="552" y="418"/>
                    <a:pt x="547" y="421"/>
                    <a:pt x="541" y="422"/>
                  </a:cubicBezTo>
                  <a:cubicBezTo>
                    <a:pt x="535" y="424"/>
                    <a:pt x="534" y="433"/>
                    <a:pt x="539" y="438"/>
                  </a:cubicBezTo>
                  <a:cubicBezTo>
                    <a:pt x="547" y="446"/>
                    <a:pt x="552" y="456"/>
                    <a:pt x="554" y="467"/>
                  </a:cubicBezTo>
                  <a:cubicBezTo>
                    <a:pt x="558" y="487"/>
                    <a:pt x="550" y="503"/>
                    <a:pt x="535" y="517"/>
                  </a:cubicBezTo>
                  <a:cubicBezTo>
                    <a:pt x="529" y="522"/>
                    <a:pt x="522" y="526"/>
                    <a:pt x="514" y="530"/>
                  </a:cubicBezTo>
                  <a:cubicBezTo>
                    <a:pt x="512" y="531"/>
                    <a:pt x="510" y="534"/>
                    <a:pt x="509" y="534"/>
                  </a:cubicBezTo>
                  <a:cubicBezTo>
                    <a:pt x="0" y="534"/>
                    <a:pt x="0" y="534"/>
                    <a:pt x="0" y="53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8" y="388"/>
                    <a:pt x="16" y="383"/>
                    <a:pt x="24" y="377"/>
                  </a:cubicBezTo>
                  <a:cubicBezTo>
                    <a:pt x="25" y="377"/>
                    <a:pt x="26" y="376"/>
                    <a:pt x="26" y="375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71" y="320"/>
                    <a:pt x="99" y="261"/>
                    <a:pt x="131" y="199"/>
                  </a:cubicBezTo>
                  <a:cubicBezTo>
                    <a:pt x="153" y="158"/>
                    <a:pt x="158" y="69"/>
                    <a:pt x="158" y="36"/>
                  </a:cubicBezTo>
                  <a:cubicBezTo>
                    <a:pt x="158" y="22"/>
                    <a:pt x="168" y="0"/>
                    <a:pt x="194" y="0"/>
                  </a:cubicBezTo>
                  <a:cubicBezTo>
                    <a:pt x="201" y="1"/>
                    <a:pt x="215" y="1"/>
                    <a:pt x="223" y="4"/>
                  </a:cubicBezTo>
                  <a:cubicBezTo>
                    <a:pt x="233" y="8"/>
                    <a:pt x="241" y="21"/>
                    <a:pt x="250" y="37"/>
                  </a:cubicBezTo>
                  <a:cubicBezTo>
                    <a:pt x="261" y="60"/>
                    <a:pt x="268" y="84"/>
                    <a:pt x="275" y="108"/>
                  </a:cubicBezTo>
                  <a:cubicBezTo>
                    <a:pt x="278" y="117"/>
                    <a:pt x="280" y="127"/>
                    <a:pt x="281" y="136"/>
                  </a:cubicBezTo>
                  <a:cubicBezTo>
                    <a:pt x="282" y="143"/>
                    <a:pt x="282" y="150"/>
                    <a:pt x="282" y="157"/>
                  </a:cubicBezTo>
                  <a:cubicBezTo>
                    <a:pt x="281" y="165"/>
                    <a:pt x="281" y="173"/>
                    <a:pt x="280" y="181"/>
                  </a:cubicBezTo>
                  <a:cubicBezTo>
                    <a:pt x="279" y="196"/>
                    <a:pt x="276" y="212"/>
                    <a:pt x="274" y="227"/>
                  </a:cubicBezTo>
                  <a:cubicBezTo>
                    <a:pt x="271" y="244"/>
                    <a:pt x="268" y="260"/>
                    <a:pt x="264" y="277"/>
                  </a:cubicBezTo>
                  <a:cubicBezTo>
                    <a:pt x="264" y="278"/>
                    <a:pt x="264" y="278"/>
                    <a:pt x="264" y="278"/>
                  </a:cubicBezTo>
                  <a:cubicBezTo>
                    <a:pt x="264" y="279"/>
                    <a:pt x="264" y="280"/>
                    <a:pt x="264" y="282"/>
                  </a:cubicBezTo>
                  <a:cubicBezTo>
                    <a:pt x="258" y="303"/>
                    <a:pt x="280" y="315"/>
                    <a:pt x="293" y="321"/>
                  </a:cubicBezTo>
                  <a:cubicBezTo>
                    <a:pt x="296" y="322"/>
                    <a:pt x="310" y="324"/>
                    <a:pt x="314" y="324"/>
                  </a:cubicBezTo>
                  <a:cubicBezTo>
                    <a:pt x="384" y="324"/>
                    <a:pt x="502" y="324"/>
                    <a:pt x="516" y="324"/>
                  </a:cubicBezTo>
                  <a:cubicBezTo>
                    <a:pt x="526" y="324"/>
                    <a:pt x="535" y="323"/>
                    <a:pt x="545" y="324"/>
                  </a:cubicBezTo>
                  <a:cubicBezTo>
                    <a:pt x="561" y="325"/>
                    <a:pt x="578" y="335"/>
                    <a:pt x="583" y="356"/>
                  </a:cubicBezTo>
                  <a:cubicBezTo>
                    <a:pt x="588" y="378"/>
                    <a:pt x="578" y="402"/>
                    <a:pt x="557" y="415"/>
                  </a:cubicBezTo>
                  <a:close/>
                </a:path>
              </a:pathLst>
            </a:custGeom>
            <a:solidFill>
              <a:srgbClr val="E0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ṣḻiďe">
              <a:extLst>
                <a:ext uri="{FF2B5EF4-FFF2-40B4-BE49-F238E27FC236}">
                  <a16:creationId xmlns="" xmlns:a16="http://schemas.microsoft.com/office/drawing/2014/main" id="{A5B42497-D20E-4D10-933E-4C29E107C933}"/>
                </a:ext>
              </a:extLst>
            </p:cNvPr>
            <p:cNvSpPr/>
            <p:nvPr/>
          </p:nvSpPr>
          <p:spPr bwMode="auto">
            <a:xfrm>
              <a:off x="7321886" y="4801619"/>
              <a:ext cx="304467" cy="352541"/>
            </a:xfrm>
            <a:custGeom>
              <a:avLst/>
              <a:gdLst>
                <a:gd name="T0" fmla="*/ 172 w 172"/>
                <a:gd name="T1" fmla="*/ 30 h 196"/>
                <a:gd name="T2" fmla="*/ 172 w 172"/>
                <a:gd name="T3" fmla="*/ 196 h 196"/>
                <a:gd name="T4" fmla="*/ 0 w 172"/>
                <a:gd name="T5" fmla="*/ 196 h 196"/>
                <a:gd name="T6" fmla="*/ 0 w 172"/>
                <a:gd name="T7" fmla="*/ 30 h 196"/>
                <a:gd name="T8" fmla="*/ 29 w 172"/>
                <a:gd name="T9" fmla="*/ 0 h 196"/>
                <a:gd name="T10" fmla="*/ 142 w 172"/>
                <a:gd name="T11" fmla="*/ 0 h 196"/>
                <a:gd name="T12" fmla="*/ 172 w 172"/>
                <a:gd name="T13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96">
                  <a:moveTo>
                    <a:pt x="172" y="30"/>
                  </a:moveTo>
                  <a:cubicBezTo>
                    <a:pt x="172" y="196"/>
                    <a:pt x="172" y="196"/>
                    <a:pt x="172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2" y="0"/>
                    <a:pt x="29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8" y="0"/>
                    <a:pt x="172" y="13"/>
                    <a:pt x="172" y="30"/>
                  </a:cubicBezTo>
                  <a:close/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ṥḻïḋé">
              <a:extLst>
                <a:ext uri="{FF2B5EF4-FFF2-40B4-BE49-F238E27FC236}">
                  <a16:creationId xmlns="" xmlns:a16="http://schemas.microsoft.com/office/drawing/2014/main" id="{E8B8C707-4BFB-427B-AC3A-BC6AC1108070}"/>
                </a:ext>
              </a:extLst>
            </p:cNvPr>
            <p:cNvSpPr/>
            <p:nvPr/>
          </p:nvSpPr>
          <p:spPr bwMode="auto">
            <a:xfrm>
              <a:off x="7426044" y="4937825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šḻiḑé">
              <a:extLst>
                <a:ext uri="{FF2B5EF4-FFF2-40B4-BE49-F238E27FC236}">
                  <a16:creationId xmlns="" xmlns:a16="http://schemas.microsoft.com/office/drawing/2014/main" id="{FA1E6C36-BA13-49AD-BBFF-BFCA7D31504A}"/>
                </a:ext>
              </a:extLst>
            </p:cNvPr>
            <p:cNvSpPr/>
            <p:nvPr/>
          </p:nvSpPr>
          <p:spPr bwMode="auto">
            <a:xfrm>
              <a:off x="7426044" y="4889752"/>
              <a:ext cx="8015" cy="24039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ļíḋê">
              <a:extLst>
                <a:ext uri="{FF2B5EF4-FFF2-40B4-BE49-F238E27FC236}">
                  <a16:creationId xmlns="" xmlns:a16="http://schemas.microsoft.com/office/drawing/2014/main" id="{345054B1-E97F-4ECF-B941-E448BEE43C21}"/>
                </a:ext>
              </a:extLst>
            </p:cNvPr>
            <p:cNvSpPr/>
            <p:nvPr/>
          </p:nvSpPr>
          <p:spPr bwMode="auto">
            <a:xfrm>
              <a:off x="7426044" y="4849692"/>
              <a:ext cx="8015" cy="16025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ŝ1iďé">
              <a:extLst>
                <a:ext uri="{FF2B5EF4-FFF2-40B4-BE49-F238E27FC236}">
                  <a16:creationId xmlns="" xmlns:a16="http://schemas.microsoft.com/office/drawing/2014/main" id="{C25E356E-8E04-47EE-8686-93B89C3A19F9}"/>
                </a:ext>
              </a:extLst>
            </p:cNvPr>
            <p:cNvSpPr/>
            <p:nvPr/>
          </p:nvSpPr>
          <p:spPr bwMode="auto">
            <a:xfrm>
              <a:off x="7426044" y="4977889"/>
              <a:ext cx="8015" cy="24039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ṥļîḋe">
              <a:extLst>
                <a:ext uri="{FF2B5EF4-FFF2-40B4-BE49-F238E27FC236}">
                  <a16:creationId xmlns="" xmlns:a16="http://schemas.microsoft.com/office/drawing/2014/main" id="{955C090D-0020-46A3-98DB-8DBCD41DF146}"/>
                </a:ext>
              </a:extLst>
            </p:cNvPr>
            <p:cNvSpPr/>
            <p:nvPr/>
          </p:nvSpPr>
          <p:spPr bwMode="auto">
            <a:xfrm>
              <a:off x="7426044" y="5066022"/>
              <a:ext cx="8015" cy="24039"/>
            </a:xfrm>
            <a:custGeom>
              <a:avLst/>
              <a:gdLst>
                <a:gd name="T0" fmla="*/ 3 w 5"/>
                <a:gd name="T1" fmla="*/ 0 h 12"/>
                <a:gd name="T2" fmla="*/ 0 w 5"/>
                <a:gd name="T3" fmla="*/ 1 h 12"/>
                <a:gd name="T4" fmla="*/ 0 w 5"/>
                <a:gd name="T5" fmla="*/ 11 h 12"/>
                <a:gd name="T6" fmla="*/ 3 w 5"/>
                <a:gd name="T7" fmla="*/ 12 h 12"/>
                <a:gd name="T8" fmla="*/ 5 w 5"/>
                <a:gd name="T9" fmla="*/ 11 h 12"/>
                <a:gd name="T10" fmla="*/ 5 w 5"/>
                <a:gd name="T11" fmla="*/ 1 h 12"/>
                <a:gd name="T12" fmla="*/ 3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ṣļïḑé">
              <a:extLst>
                <a:ext uri="{FF2B5EF4-FFF2-40B4-BE49-F238E27FC236}">
                  <a16:creationId xmlns="" xmlns:a16="http://schemas.microsoft.com/office/drawing/2014/main" id="{44FED546-1B4F-4AF3-988F-E8D064DB9E0E}"/>
                </a:ext>
              </a:extLst>
            </p:cNvPr>
            <p:cNvSpPr/>
            <p:nvPr/>
          </p:nvSpPr>
          <p:spPr bwMode="auto">
            <a:xfrm>
              <a:off x="7426044" y="5025963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ľíḑé">
              <a:extLst>
                <a:ext uri="{FF2B5EF4-FFF2-40B4-BE49-F238E27FC236}">
                  <a16:creationId xmlns="" xmlns:a16="http://schemas.microsoft.com/office/drawing/2014/main" id="{03F2C540-30F4-47F9-93C6-BC510009A4D0}"/>
                </a:ext>
              </a:extLst>
            </p:cNvPr>
            <p:cNvSpPr/>
            <p:nvPr/>
          </p:nvSpPr>
          <p:spPr bwMode="auto">
            <a:xfrm>
              <a:off x="7426044" y="5114096"/>
              <a:ext cx="8015" cy="16025"/>
            </a:xfrm>
            <a:custGeom>
              <a:avLst/>
              <a:gdLst>
                <a:gd name="T0" fmla="*/ 3 w 5"/>
                <a:gd name="T1" fmla="*/ 0 h 11"/>
                <a:gd name="T2" fmla="*/ 0 w 5"/>
                <a:gd name="T3" fmla="*/ 1 h 11"/>
                <a:gd name="T4" fmla="*/ 0 w 5"/>
                <a:gd name="T5" fmla="*/ 10 h 11"/>
                <a:gd name="T6" fmla="*/ 3 w 5"/>
                <a:gd name="T7" fmla="*/ 11 h 11"/>
                <a:gd name="T8" fmla="*/ 5 w 5"/>
                <a:gd name="T9" fmla="*/ 10 h 11"/>
                <a:gd name="T10" fmla="*/ 5 w 5"/>
                <a:gd name="T11" fmla="*/ 1 h 11"/>
                <a:gd name="T12" fmla="*/ 3 w 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s1íḑê">
              <a:extLst>
                <a:ext uri="{FF2B5EF4-FFF2-40B4-BE49-F238E27FC236}">
                  <a16:creationId xmlns="" xmlns:a16="http://schemas.microsoft.com/office/drawing/2014/main" id="{47F8F864-B578-4199-B48A-CFD611B31199}"/>
                </a:ext>
              </a:extLst>
            </p:cNvPr>
            <p:cNvSpPr/>
            <p:nvPr/>
          </p:nvSpPr>
          <p:spPr bwMode="auto">
            <a:xfrm>
              <a:off x="7426044" y="5154160"/>
              <a:ext cx="8015" cy="0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3 w 5"/>
                <a:gd name="T9" fmla="*/ 0 h 1"/>
                <a:gd name="T10" fmla="*/ 5 w 5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D1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liḓè">
              <a:extLst>
                <a:ext uri="{FF2B5EF4-FFF2-40B4-BE49-F238E27FC236}">
                  <a16:creationId xmlns="" xmlns:a16="http://schemas.microsoft.com/office/drawing/2014/main" id="{D29346D9-0C5E-4E94-AB9B-53BD729C7A69}"/>
                </a:ext>
              </a:extLst>
            </p:cNvPr>
            <p:cNvSpPr/>
            <p:nvPr/>
          </p:nvSpPr>
          <p:spPr bwMode="auto">
            <a:xfrm>
              <a:off x="6256249" y="2854630"/>
              <a:ext cx="1137746" cy="1153769"/>
            </a:xfrm>
            <a:prstGeom prst="ellipse">
              <a:avLst/>
            </a:prstGeom>
            <a:solidFill>
              <a:srgbClr val="F7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ļidé">
              <a:extLst>
                <a:ext uri="{FF2B5EF4-FFF2-40B4-BE49-F238E27FC236}">
                  <a16:creationId xmlns="" xmlns:a16="http://schemas.microsoft.com/office/drawing/2014/main" id="{A350D1D1-E37B-4831-8F1D-A3E8BD625DD8}"/>
                </a:ext>
              </a:extLst>
            </p:cNvPr>
            <p:cNvSpPr/>
            <p:nvPr/>
          </p:nvSpPr>
          <p:spPr bwMode="auto">
            <a:xfrm>
              <a:off x="6448543" y="2998852"/>
              <a:ext cx="793220" cy="849303"/>
            </a:xfrm>
            <a:custGeom>
              <a:avLst/>
              <a:gdLst>
                <a:gd name="T0" fmla="*/ 354 w 440"/>
                <a:gd name="T1" fmla="*/ 413 h 469"/>
                <a:gd name="T2" fmla="*/ 348 w 440"/>
                <a:gd name="T3" fmla="*/ 393 h 469"/>
                <a:gd name="T4" fmla="*/ 366 w 440"/>
                <a:gd name="T5" fmla="*/ 363 h 469"/>
                <a:gd name="T6" fmla="*/ 386 w 440"/>
                <a:gd name="T7" fmla="*/ 361 h 469"/>
                <a:gd name="T8" fmla="*/ 437 w 440"/>
                <a:gd name="T9" fmla="*/ 398 h 469"/>
                <a:gd name="T10" fmla="*/ 407 w 440"/>
                <a:gd name="T11" fmla="*/ 318 h 469"/>
                <a:gd name="T12" fmla="*/ 389 w 440"/>
                <a:gd name="T13" fmla="*/ 303 h 469"/>
                <a:gd name="T14" fmla="*/ 389 w 440"/>
                <a:gd name="T15" fmla="*/ 303 h 469"/>
                <a:gd name="T16" fmla="*/ 378 w 440"/>
                <a:gd name="T17" fmla="*/ 296 h 469"/>
                <a:gd name="T18" fmla="*/ 366 w 440"/>
                <a:gd name="T19" fmla="*/ 293 h 469"/>
                <a:gd name="T20" fmla="*/ 366 w 440"/>
                <a:gd name="T21" fmla="*/ 293 h 469"/>
                <a:gd name="T22" fmla="*/ 358 w 440"/>
                <a:gd name="T23" fmla="*/ 292 h 469"/>
                <a:gd name="T24" fmla="*/ 333 w 440"/>
                <a:gd name="T25" fmla="*/ 290 h 469"/>
                <a:gd name="T26" fmla="*/ 308 w 440"/>
                <a:gd name="T27" fmla="*/ 281 h 469"/>
                <a:gd name="T28" fmla="*/ 242 w 440"/>
                <a:gd name="T29" fmla="*/ 212 h 469"/>
                <a:gd name="T30" fmla="*/ 242 w 440"/>
                <a:gd name="T31" fmla="*/ 212 h 469"/>
                <a:gd name="T32" fmla="*/ 178 w 440"/>
                <a:gd name="T33" fmla="*/ 144 h 469"/>
                <a:gd name="T34" fmla="*/ 162 w 440"/>
                <a:gd name="T35" fmla="*/ 110 h 469"/>
                <a:gd name="T36" fmla="*/ 161 w 440"/>
                <a:gd name="T37" fmla="*/ 79 h 469"/>
                <a:gd name="T38" fmla="*/ 161 w 440"/>
                <a:gd name="T39" fmla="*/ 79 h 469"/>
                <a:gd name="T40" fmla="*/ 154 w 440"/>
                <a:gd name="T41" fmla="*/ 54 h 469"/>
                <a:gd name="T42" fmla="*/ 143 w 440"/>
                <a:gd name="T43" fmla="*/ 41 h 469"/>
                <a:gd name="T44" fmla="*/ 142 w 440"/>
                <a:gd name="T45" fmla="*/ 41 h 469"/>
                <a:gd name="T46" fmla="*/ 34 w 440"/>
                <a:gd name="T47" fmla="*/ 18 h 469"/>
                <a:gd name="T48" fmla="*/ 86 w 440"/>
                <a:gd name="T49" fmla="*/ 55 h 469"/>
                <a:gd name="T50" fmla="*/ 92 w 440"/>
                <a:gd name="T51" fmla="*/ 76 h 469"/>
                <a:gd name="T52" fmla="*/ 74 w 440"/>
                <a:gd name="T53" fmla="*/ 105 h 469"/>
                <a:gd name="T54" fmla="*/ 54 w 440"/>
                <a:gd name="T55" fmla="*/ 108 h 469"/>
                <a:gd name="T56" fmla="*/ 2 w 440"/>
                <a:gd name="T57" fmla="*/ 71 h 469"/>
                <a:gd name="T58" fmla="*/ 33 w 440"/>
                <a:gd name="T59" fmla="*/ 151 h 469"/>
                <a:gd name="T60" fmla="*/ 50 w 440"/>
                <a:gd name="T61" fmla="*/ 165 h 469"/>
                <a:gd name="T62" fmla="*/ 50 w 440"/>
                <a:gd name="T63" fmla="*/ 166 h 469"/>
                <a:gd name="T64" fmla="*/ 62 w 440"/>
                <a:gd name="T65" fmla="*/ 173 h 469"/>
                <a:gd name="T66" fmla="*/ 74 w 440"/>
                <a:gd name="T67" fmla="*/ 176 h 469"/>
                <a:gd name="T68" fmla="*/ 74 w 440"/>
                <a:gd name="T69" fmla="*/ 176 h 469"/>
                <a:gd name="T70" fmla="*/ 82 w 440"/>
                <a:gd name="T71" fmla="*/ 177 h 469"/>
                <a:gd name="T72" fmla="*/ 107 w 440"/>
                <a:gd name="T73" fmla="*/ 179 h 469"/>
                <a:gd name="T74" fmla="*/ 132 w 440"/>
                <a:gd name="T75" fmla="*/ 188 h 469"/>
                <a:gd name="T76" fmla="*/ 197 w 440"/>
                <a:gd name="T77" fmla="*/ 257 h 469"/>
                <a:gd name="T78" fmla="*/ 197 w 440"/>
                <a:gd name="T79" fmla="*/ 257 h 469"/>
                <a:gd name="T80" fmla="*/ 262 w 440"/>
                <a:gd name="T81" fmla="*/ 325 h 469"/>
                <a:gd name="T82" fmla="*/ 278 w 440"/>
                <a:gd name="T83" fmla="*/ 359 h 469"/>
                <a:gd name="T84" fmla="*/ 279 w 440"/>
                <a:gd name="T85" fmla="*/ 390 h 469"/>
                <a:gd name="T86" fmla="*/ 279 w 440"/>
                <a:gd name="T87" fmla="*/ 390 h 469"/>
                <a:gd name="T88" fmla="*/ 286 w 440"/>
                <a:gd name="T89" fmla="*/ 415 h 469"/>
                <a:gd name="T90" fmla="*/ 297 w 440"/>
                <a:gd name="T91" fmla="*/ 428 h 469"/>
                <a:gd name="T92" fmla="*/ 297 w 440"/>
                <a:gd name="T93" fmla="*/ 428 h 469"/>
                <a:gd name="T94" fmla="*/ 406 w 440"/>
                <a:gd name="T95" fmla="*/ 450 h 469"/>
                <a:gd name="T96" fmla="*/ 354 w 440"/>
                <a:gd name="T97" fmla="*/ 41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0" h="469">
                  <a:moveTo>
                    <a:pt x="354" y="413"/>
                  </a:moveTo>
                  <a:cubicBezTo>
                    <a:pt x="347" y="408"/>
                    <a:pt x="344" y="399"/>
                    <a:pt x="348" y="39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70" y="357"/>
                    <a:pt x="379" y="356"/>
                    <a:pt x="386" y="361"/>
                  </a:cubicBezTo>
                  <a:cubicBezTo>
                    <a:pt x="437" y="398"/>
                    <a:pt x="437" y="398"/>
                    <a:pt x="437" y="398"/>
                  </a:cubicBezTo>
                  <a:cubicBezTo>
                    <a:pt x="440" y="372"/>
                    <a:pt x="429" y="342"/>
                    <a:pt x="407" y="318"/>
                  </a:cubicBezTo>
                  <a:cubicBezTo>
                    <a:pt x="401" y="313"/>
                    <a:pt x="395" y="308"/>
                    <a:pt x="389" y="303"/>
                  </a:cubicBezTo>
                  <a:cubicBezTo>
                    <a:pt x="389" y="303"/>
                    <a:pt x="389" y="303"/>
                    <a:pt x="389" y="303"/>
                  </a:cubicBezTo>
                  <a:cubicBezTo>
                    <a:pt x="386" y="300"/>
                    <a:pt x="382" y="298"/>
                    <a:pt x="378" y="296"/>
                  </a:cubicBezTo>
                  <a:cubicBezTo>
                    <a:pt x="374" y="294"/>
                    <a:pt x="370" y="293"/>
                    <a:pt x="366" y="293"/>
                  </a:cubicBezTo>
                  <a:cubicBezTo>
                    <a:pt x="366" y="293"/>
                    <a:pt x="366" y="293"/>
                    <a:pt x="366" y="293"/>
                  </a:cubicBezTo>
                  <a:cubicBezTo>
                    <a:pt x="363" y="292"/>
                    <a:pt x="360" y="292"/>
                    <a:pt x="358" y="292"/>
                  </a:cubicBezTo>
                  <a:cubicBezTo>
                    <a:pt x="350" y="292"/>
                    <a:pt x="339" y="291"/>
                    <a:pt x="333" y="290"/>
                  </a:cubicBezTo>
                  <a:cubicBezTo>
                    <a:pt x="322" y="288"/>
                    <a:pt x="308" y="281"/>
                    <a:pt x="308" y="281"/>
                  </a:cubicBezTo>
                  <a:cubicBezTo>
                    <a:pt x="242" y="212"/>
                    <a:pt x="242" y="212"/>
                    <a:pt x="242" y="212"/>
                  </a:cubicBezTo>
                  <a:cubicBezTo>
                    <a:pt x="242" y="212"/>
                    <a:pt x="242" y="212"/>
                    <a:pt x="242" y="212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63" y="127"/>
                    <a:pt x="162" y="110"/>
                  </a:cubicBezTo>
                  <a:cubicBezTo>
                    <a:pt x="161" y="93"/>
                    <a:pt x="161" y="79"/>
                    <a:pt x="161" y="79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1" y="71"/>
                    <a:pt x="159" y="62"/>
                    <a:pt x="154" y="54"/>
                  </a:cubicBezTo>
                  <a:cubicBezTo>
                    <a:pt x="151" y="49"/>
                    <a:pt x="147" y="45"/>
                    <a:pt x="143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10" y="9"/>
                    <a:pt x="65" y="0"/>
                    <a:pt x="34" y="18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93" y="61"/>
                    <a:pt x="95" y="70"/>
                    <a:pt x="92" y="76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0" y="112"/>
                    <a:pt x="61" y="113"/>
                    <a:pt x="54" y="108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97"/>
                    <a:pt x="10" y="127"/>
                    <a:pt x="33" y="151"/>
                  </a:cubicBezTo>
                  <a:cubicBezTo>
                    <a:pt x="38" y="156"/>
                    <a:pt x="44" y="161"/>
                    <a:pt x="50" y="165"/>
                  </a:cubicBezTo>
                  <a:cubicBezTo>
                    <a:pt x="50" y="166"/>
                    <a:pt x="50" y="166"/>
                    <a:pt x="50" y="166"/>
                  </a:cubicBezTo>
                  <a:cubicBezTo>
                    <a:pt x="54" y="168"/>
                    <a:pt x="58" y="171"/>
                    <a:pt x="62" y="173"/>
                  </a:cubicBezTo>
                  <a:cubicBezTo>
                    <a:pt x="66" y="174"/>
                    <a:pt x="70" y="175"/>
                    <a:pt x="74" y="176"/>
                  </a:cubicBezTo>
                  <a:cubicBezTo>
                    <a:pt x="74" y="176"/>
                    <a:pt x="74" y="176"/>
                    <a:pt x="74" y="176"/>
                  </a:cubicBezTo>
                  <a:cubicBezTo>
                    <a:pt x="77" y="176"/>
                    <a:pt x="79" y="177"/>
                    <a:pt x="82" y="177"/>
                  </a:cubicBezTo>
                  <a:cubicBezTo>
                    <a:pt x="89" y="177"/>
                    <a:pt x="100" y="178"/>
                    <a:pt x="107" y="179"/>
                  </a:cubicBezTo>
                  <a:cubicBezTo>
                    <a:pt x="117" y="181"/>
                    <a:pt x="132" y="188"/>
                    <a:pt x="132" y="188"/>
                  </a:cubicBezTo>
                  <a:cubicBezTo>
                    <a:pt x="197" y="257"/>
                    <a:pt x="197" y="257"/>
                    <a:pt x="197" y="257"/>
                  </a:cubicBezTo>
                  <a:cubicBezTo>
                    <a:pt x="197" y="257"/>
                    <a:pt x="197" y="257"/>
                    <a:pt x="197" y="257"/>
                  </a:cubicBezTo>
                  <a:cubicBezTo>
                    <a:pt x="262" y="325"/>
                    <a:pt x="262" y="325"/>
                    <a:pt x="262" y="325"/>
                  </a:cubicBezTo>
                  <a:cubicBezTo>
                    <a:pt x="262" y="325"/>
                    <a:pt x="276" y="342"/>
                    <a:pt x="278" y="359"/>
                  </a:cubicBezTo>
                  <a:cubicBezTo>
                    <a:pt x="279" y="376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8" y="398"/>
                    <a:pt x="281" y="407"/>
                    <a:pt x="286" y="415"/>
                  </a:cubicBezTo>
                  <a:cubicBezTo>
                    <a:pt x="289" y="420"/>
                    <a:pt x="293" y="424"/>
                    <a:pt x="297" y="428"/>
                  </a:cubicBezTo>
                  <a:cubicBezTo>
                    <a:pt x="297" y="428"/>
                    <a:pt x="297" y="428"/>
                    <a:pt x="297" y="428"/>
                  </a:cubicBezTo>
                  <a:cubicBezTo>
                    <a:pt x="330" y="460"/>
                    <a:pt x="375" y="469"/>
                    <a:pt x="406" y="450"/>
                  </a:cubicBezTo>
                  <a:lnTo>
                    <a:pt x="354" y="413"/>
                  </a:lnTo>
                  <a:close/>
                </a:path>
              </a:pathLst>
            </a:custGeom>
            <a:solidFill>
              <a:srgbClr val="30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$ļîḑê">
              <a:extLst>
                <a:ext uri="{FF2B5EF4-FFF2-40B4-BE49-F238E27FC236}">
                  <a16:creationId xmlns="" xmlns:a16="http://schemas.microsoft.com/office/drawing/2014/main" id="{4BEE9C82-27BB-4817-BEA2-1AC65590FC15}"/>
                </a:ext>
              </a:extLst>
            </p:cNvPr>
            <p:cNvSpPr/>
            <p:nvPr/>
          </p:nvSpPr>
          <p:spPr bwMode="auto">
            <a:xfrm>
              <a:off x="6728976" y="3022891"/>
              <a:ext cx="416639" cy="472728"/>
            </a:xfrm>
            <a:custGeom>
              <a:avLst/>
              <a:gdLst>
                <a:gd name="T0" fmla="*/ 197 w 227"/>
                <a:gd name="T1" fmla="*/ 0 h 259"/>
                <a:gd name="T2" fmla="*/ 193 w 227"/>
                <a:gd name="T3" fmla="*/ 4 h 259"/>
                <a:gd name="T4" fmla="*/ 160 w 227"/>
                <a:gd name="T5" fmla="*/ 35 h 259"/>
                <a:gd name="T6" fmla="*/ 150 w 227"/>
                <a:gd name="T7" fmla="*/ 66 h 259"/>
                <a:gd name="T8" fmla="*/ 0 w 227"/>
                <a:gd name="T9" fmla="*/ 242 h 259"/>
                <a:gd name="T10" fmla="*/ 21 w 227"/>
                <a:gd name="T11" fmla="*/ 259 h 259"/>
                <a:gd name="T12" fmla="*/ 171 w 227"/>
                <a:gd name="T13" fmla="*/ 83 h 259"/>
                <a:gd name="T14" fmla="*/ 200 w 227"/>
                <a:gd name="T15" fmla="*/ 69 h 259"/>
                <a:gd name="T16" fmla="*/ 224 w 227"/>
                <a:gd name="T17" fmla="*/ 30 h 259"/>
                <a:gd name="T18" fmla="*/ 227 w 227"/>
                <a:gd name="T19" fmla="*/ 26 h 259"/>
                <a:gd name="T20" fmla="*/ 197 w 227"/>
                <a:gd name="T2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59">
                  <a:moveTo>
                    <a:pt x="197" y="0"/>
                  </a:moveTo>
                  <a:cubicBezTo>
                    <a:pt x="193" y="4"/>
                    <a:pt x="193" y="4"/>
                    <a:pt x="193" y="4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50" y="44"/>
                    <a:pt x="147" y="56"/>
                    <a:pt x="150" y="66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81" y="84"/>
                    <a:pt x="192" y="80"/>
                    <a:pt x="200" y="69"/>
                  </a:cubicBezTo>
                  <a:cubicBezTo>
                    <a:pt x="224" y="30"/>
                    <a:pt x="224" y="30"/>
                    <a:pt x="224" y="30"/>
                  </a:cubicBezTo>
                  <a:cubicBezTo>
                    <a:pt x="227" y="26"/>
                    <a:pt x="227" y="26"/>
                    <a:pt x="227" y="26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rgbClr val="DD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ľïḍè">
              <a:extLst>
                <a:ext uri="{FF2B5EF4-FFF2-40B4-BE49-F238E27FC236}">
                  <a16:creationId xmlns="" xmlns:a16="http://schemas.microsoft.com/office/drawing/2014/main" id="{EAC121CF-019A-4779-AFE3-E913AB5DE7AC}"/>
                </a:ext>
              </a:extLst>
            </p:cNvPr>
            <p:cNvSpPr/>
            <p:nvPr/>
          </p:nvSpPr>
          <p:spPr bwMode="auto">
            <a:xfrm>
              <a:off x="6408485" y="3431516"/>
              <a:ext cx="392605" cy="432664"/>
            </a:xfrm>
            <a:custGeom>
              <a:avLst/>
              <a:gdLst>
                <a:gd name="T0" fmla="*/ 179 w 215"/>
                <a:gd name="T1" fmla="*/ 14 h 238"/>
                <a:gd name="T2" fmla="*/ 165 w 215"/>
                <a:gd name="T3" fmla="*/ 3 h 238"/>
                <a:gd name="T4" fmla="*/ 154 w 215"/>
                <a:gd name="T5" fmla="*/ 4 h 238"/>
                <a:gd name="T6" fmla="*/ 152 w 215"/>
                <a:gd name="T7" fmla="*/ 6 h 238"/>
                <a:gd name="T8" fmla="*/ 152 w 215"/>
                <a:gd name="T9" fmla="*/ 7 h 238"/>
                <a:gd name="T10" fmla="*/ 151 w 215"/>
                <a:gd name="T11" fmla="*/ 7 h 238"/>
                <a:gd name="T12" fmla="*/ 151 w 215"/>
                <a:gd name="T13" fmla="*/ 8 h 238"/>
                <a:gd name="T14" fmla="*/ 151 w 215"/>
                <a:gd name="T15" fmla="*/ 8 h 238"/>
                <a:gd name="T16" fmla="*/ 151 w 215"/>
                <a:gd name="T17" fmla="*/ 8 h 238"/>
                <a:gd name="T18" fmla="*/ 151 w 215"/>
                <a:gd name="T19" fmla="*/ 9 h 238"/>
                <a:gd name="T20" fmla="*/ 151 w 215"/>
                <a:gd name="T21" fmla="*/ 9 h 238"/>
                <a:gd name="T22" fmla="*/ 150 w 215"/>
                <a:gd name="T23" fmla="*/ 10 h 238"/>
                <a:gd name="T24" fmla="*/ 150 w 215"/>
                <a:gd name="T25" fmla="*/ 10 h 238"/>
                <a:gd name="T26" fmla="*/ 150 w 215"/>
                <a:gd name="T27" fmla="*/ 11 h 238"/>
                <a:gd name="T28" fmla="*/ 150 w 215"/>
                <a:gd name="T29" fmla="*/ 11 h 238"/>
                <a:gd name="T30" fmla="*/ 150 w 215"/>
                <a:gd name="T31" fmla="*/ 11 h 238"/>
                <a:gd name="T32" fmla="*/ 150 w 215"/>
                <a:gd name="T33" fmla="*/ 11 h 238"/>
                <a:gd name="T34" fmla="*/ 149 w 215"/>
                <a:gd name="T35" fmla="*/ 12 h 238"/>
                <a:gd name="T36" fmla="*/ 148 w 215"/>
                <a:gd name="T37" fmla="*/ 10 h 238"/>
                <a:gd name="T38" fmla="*/ 141 w 215"/>
                <a:gd name="T39" fmla="*/ 11 h 238"/>
                <a:gd name="T40" fmla="*/ 16 w 215"/>
                <a:gd name="T41" fmla="*/ 158 h 238"/>
                <a:gd name="T42" fmla="*/ 14 w 215"/>
                <a:gd name="T43" fmla="*/ 212 h 238"/>
                <a:gd name="T44" fmla="*/ 30 w 215"/>
                <a:gd name="T45" fmla="*/ 226 h 238"/>
                <a:gd name="T46" fmla="*/ 83 w 215"/>
                <a:gd name="T47" fmla="*/ 215 h 238"/>
                <a:gd name="T48" fmla="*/ 208 w 215"/>
                <a:gd name="T49" fmla="*/ 68 h 238"/>
                <a:gd name="T50" fmla="*/ 208 w 215"/>
                <a:gd name="T51" fmla="*/ 62 h 238"/>
                <a:gd name="T52" fmla="*/ 205 w 215"/>
                <a:gd name="T53" fmla="*/ 59 h 238"/>
                <a:gd name="T54" fmla="*/ 205 w 215"/>
                <a:gd name="T55" fmla="*/ 59 h 238"/>
                <a:gd name="T56" fmla="*/ 206 w 215"/>
                <a:gd name="T57" fmla="*/ 59 h 238"/>
                <a:gd name="T58" fmla="*/ 206 w 215"/>
                <a:gd name="T59" fmla="*/ 59 h 238"/>
                <a:gd name="T60" fmla="*/ 207 w 215"/>
                <a:gd name="T61" fmla="*/ 59 h 238"/>
                <a:gd name="T62" fmla="*/ 207 w 215"/>
                <a:gd name="T63" fmla="*/ 58 h 238"/>
                <a:gd name="T64" fmla="*/ 208 w 215"/>
                <a:gd name="T65" fmla="*/ 58 h 238"/>
                <a:gd name="T66" fmla="*/ 208 w 215"/>
                <a:gd name="T67" fmla="*/ 58 h 238"/>
                <a:gd name="T68" fmla="*/ 208 w 215"/>
                <a:gd name="T69" fmla="*/ 57 h 238"/>
                <a:gd name="T70" fmla="*/ 209 w 215"/>
                <a:gd name="T71" fmla="*/ 57 h 238"/>
                <a:gd name="T72" fmla="*/ 209 w 215"/>
                <a:gd name="T73" fmla="*/ 57 h 238"/>
                <a:gd name="T74" fmla="*/ 209 w 215"/>
                <a:gd name="T75" fmla="*/ 57 h 238"/>
                <a:gd name="T76" fmla="*/ 210 w 215"/>
                <a:gd name="T77" fmla="*/ 56 h 238"/>
                <a:gd name="T78" fmla="*/ 210 w 215"/>
                <a:gd name="T79" fmla="*/ 55 h 238"/>
                <a:gd name="T80" fmla="*/ 212 w 215"/>
                <a:gd name="T81" fmla="*/ 54 h 238"/>
                <a:gd name="T82" fmla="*/ 212 w 215"/>
                <a:gd name="T83" fmla="*/ 43 h 238"/>
                <a:gd name="T84" fmla="*/ 204 w 215"/>
                <a:gd name="T85" fmla="*/ 36 h 238"/>
                <a:gd name="T86" fmla="*/ 199 w 215"/>
                <a:gd name="T87" fmla="*/ 32 h 238"/>
                <a:gd name="T88" fmla="*/ 199 w 215"/>
                <a:gd name="T89" fmla="*/ 32 h 238"/>
                <a:gd name="T90" fmla="*/ 179 w 215"/>
                <a:gd name="T91" fmla="*/ 1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" h="238">
                  <a:moveTo>
                    <a:pt x="179" y="14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2" y="0"/>
                    <a:pt x="157" y="0"/>
                    <a:pt x="154" y="4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6" y="9"/>
                    <a:pt x="143" y="9"/>
                    <a:pt x="141" y="11"/>
                  </a:cubicBezTo>
                  <a:cubicBezTo>
                    <a:pt x="16" y="158"/>
                    <a:pt x="16" y="158"/>
                    <a:pt x="16" y="158"/>
                  </a:cubicBezTo>
                  <a:cubicBezTo>
                    <a:pt x="1" y="175"/>
                    <a:pt x="0" y="200"/>
                    <a:pt x="14" y="212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44" y="238"/>
                    <a:pt x="68" y="232"/>
                    <a:pt x="83" y="215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10" y="66"/>
                    <a:pt x="210" y="63"/>
                    <a:pt x="208" y="62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5" y="50"/>
                    <a:pt x="215" y="46"/>
                    <a:pt x="212" y="43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79" y="14"/>
                    <a:pt x="179" y="14"/>
                    <a:pt x="179" y="14"/>
                  </a:cubicBezTo>
                  <a:close/>
                </a:path>
              </a:pathLst>
            </a:custGeom>
            <a:solidFill>
              <a:srgbClr val="5E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ṧ1íďê">
              <a:extLst>
                <a:ext uri="{FF2B5EF4-FFF2-40B4-BE49-F238E27FC236}">
                  <a16:creationId xmlns="" xmlns:a16="http://schemas.microsoft.com/office/drawing/2014/main" id="{05116AE1-9DA1-46C9-86B7-CC26A8A4E9EF}"/>
                </a:ext>
              </a:extLst>
            </p:cNvPr>
            <p:cNvSpPr/>
            <p:nvPr/>
          </p:nvSpPr>
          <p:spPr bwMode="auto">
            <a:xfrm>
              <a:off x="6448543" y="3487604"/>
              <a:ext cx="240369" cy="288442"/>
            </a:xfrm>
            <a:custGeom>
              <a:avLst/>
              <a:gdLst>
                <a:gd name="T0" fmla="*/ 17 w 135"/>
                <a:gd name="T1" fmla="*/ 151 h 156"/>
                <a:gd name="T2" fmla="*/ 4 w 135"/>
                <a:gd name="T3" fmla="*/ 153 h 156"/>
                <a:gd name="T4" fmla="*/ 4 w 135"/>
                <a:gd name="T5" fmla="*/ 140 h 156"/>
                <a:gd name="T6" fmla="*/ 118 w 135"/>
                <a:gd name="T7" fmla="*/ 6 h 156"/>
                <a:gd name="T8" fmla="*/ 131 w 135"/>
                <a:gd name="T9" fmla="*/ 3 h 156"/>
                <a:gd name="T10" fmla="*/ 131 w 135"/>
                <a:gd name="T11" fmla="*/ 17 h 156"/>
                <a:gd name="T12" fmla="*/ 17 w 135"/>
                <a:gd name="T13" fmla="*/ 15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56">
                  <a:moveTo>
                    <a:pt x="17" y="151"/>
                  </a:moveTo>
                  <a:cubicBezTo>
                    <a:pt x="13" y="155"/>
                    <a:pt x="7" y="156"/>
                    <a:pt x="4" y="153"/>
                  </a:cubicBezTo>
                  <a:cubicBezTo>
                    <a:pt x="0" y="150"/>
                    <a:pt x="0" y="144"/>
                    <a:pt x="4" y="140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2" y="1"/>
                    <a:pt x="128" y="0"/>
                    <a:pt x="131" y="3"/>
                  </a:cubicBezTo>
                  <a:cubicBezTo>
                    <a:pt x="135" y="6"/>
                    <a:pt x="135" y="12"/>
                    <a:pt x="131" y="17"/>
                  </a:cubicBezTo>
                  <a:lnTo>
                    <a:pt x="17" y="151"/>
                  </a:lnTo>
                  <a:close/>
                </a:path>
              </a:pathLst>
            </a:cu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ṥ1îḓè">
              <a:extLst>
                <a:ext uri="{FF2B5EF4-FFF2-40B4-BE49-F238E27FC236}">
                  <a16:creationId xmlns="" xmlns:a16="http://schemas.microsoft.com/office/drawing/2014/main" id="{ADE8DAF0-5887-45C5-BFED-B87937FE2E7B}"/>
                </a:ext>
              </a:extLst>
            </p:cNvPr>
            <p:cNvSpPr/>
            <p:nvPr/>
          </p:nvSpPr>
          <p:spPr bwMode="auto">
            <a:xfrm>
              <a:off x="6504632" y="3535677"/>
              <a:ext cx="240369" cy="280432"/>
            </a:xfrm>
            <a:custGeom>
              <a:avLst/>
              <a:gdLst>
                <a:gd name="T0" fmla="*/ 16 w 134"/>
                <a:gd name="T1" fmla="*/ 151 h 156"/>
                <a:gd name="T2" fmla="*/ 3 w 134"/>
                <a:gd name="T3" fmla="*/ 153 h 156"/>
                <a:gd name="T4" fmla="*/ 4 w 134"/>
                <a:gd name="T5" fmla="*/ 140 h 156"/>
                <a:gd name="T6" fmla="*/ 118 w 134"/>
                <a:gd name="T7" fmla="*/ 6 h 156"/>
                <a:gd name="T8" fmla="*/ 131 w 134"/>
                <a:gd name="T9" fmla="*/ 3 h 156"/>
                <a:gd name="T10" fmla="*/ 130 w 134"/>
                <a:gd name="T11" fmla="*/ 17 h 156"/>
                <a:gd name="T12" fmla="*/ 16 w 134"/>
                <a:gd name="T13" fmla="*/ 15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56">
                  <a:moveTo>
                    <a:pt x="16" y="151"/>
                  </a:moveTo>
                  <a:cubicBezTo>
                    <a:pt x="13" y="155"/>
                    <a:pt x="7" y="156"/>
                    <a:pt x="3" y="153"/>
                  </a:cubicBezTo>
                  <a:cubicBezTo>
                    <a:pt x="0" y="150"/>
                    <a:pt x="0" y="144"/>
                    <a:pt x="4" y="140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1" y="2"/>
                    <a:pt x="127" y="0"/>
                    <a:pt x="131" y="3"/>
                  </a:cubicBezTo>
                  <a:cubicBezTo>
                    <a:pt x="134" y="6"/>
                    <a:pt x="134" y="12"/>
                    <a:pt x="130" y="17"/>
                  </a:cubicBezTo>
                  <a:lnTo>
                    <a:pt x="16" y="151"/>
                  </a:lnTo>
                  <a:close/>
                </a:path>
              </a:pathLst>
            </a:custGeom>
            <a:solidFill>
              <a:srgbClr val="73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ṣḻíḓé">
              <a:extLst>
                <a:ext uri="{FF2B5EF4-FFF2-40B4-BE49-F238E27FC236}">
                  <a16:creationId xmlns="" xmlns:a16="http://schemas.microsoft.com/office/drawing/2014/main" id="{58A515C7-A444-48FE-A22D-CFC575FCAC23}"/>
                </a:ext>
              </a:extLst>
            </p:cNvPr>
            <p:cNvSpPr/>
            <p:nvPr/>
          </p:nvSpPr>
          <p:spPr bwMode="auto">
            <a:xfrm>
              <a:off x="4814035" y="3151087"/>
              <a:ext cx="456703" cy="913401"/>
            </a:xfrm>
            <a:custGeom>
              <a:avLst/>
              <a:gdLst>
                <a:gd name="T0" fmla="*/ 218 w 253"/>
                <a:gd name="T1" fmla="*/ 340 h 505"/>
                <a:gd name="T2" fmla="*/ 215 w 253"/>
                <a:gd name="T3" fmla="*/ 339 h 505"/>
                <a:gd name="T4" fmla="*/ 212 w 253"/>
                <a:gd name="T5" fmla="*/ 338 h 505"/>
                <a:gd name="T6" fmla="*/ 204 w 253"/>
                <a:gd name="T7" fmla="*/ 334 h 505"/>
                <a:gd name="T8" fmla="*/ 200 w 253"/>
                <a:gd name="T9" fmla="*/ 331 h 505"/>
                <a:gd name="T10" fmla="*/ 196 w 253"/>
                <a:gd name="T11" fmla="*/ 329 h 505"/>
                <a:gd name="T12" fmla="*/ 195 w 253"/>
                <a:gd name="T13" fmla="*/ 327 h 505"/>
                <a:gd name="T14" fmla="*/ 185 w 253"/>
                <a:gd name="T15" fmla="*/ 319 h 505"/>
                <a:gd name="T16" fmla="*/ 176 w 253"/>
                <a:gd name="T17" fmla="*/ 309 h 505"/>
                <a:gd name="T18" fmla="*/ 173 w 253"/>
                <a:gd name="T19" fmla="*/ 305 h 505"/>
                <a:gd name="T20" fmla="*/ 165 w 253"/>
                <a:gd name="T21" fmla="*/ 291 h 505"/>
                <a:gd name="T22" fmla="*/ 156 w 253"/>
                <a:gd name="T23" fmla="*/ 254 h 505"/>
                <a:gd name="T24" fmla="*/ 186 w 253"/>
                <a:gd name="T25" fmla="*/ 183 h 505"/>
                <a:gd name="T26" fmla="*/ 191 w 253"/>
                <a:gd name="T27" fmla="*/ 179 h 505"/>
                <a:gd name="T28" fmla="*/ 192 w 253"/>
                <a:gd name="T29" fmla="*/ 177 h 505"/>
                <a:gd name="T30" fmla="*/ 196 w 253"/>
                <a:gd name="T31" fmla="*/ 175 h 505"/>
                <a:gd name="T32" fmla="*/ 208 w 253"/>
                <a:gd name="T33" fmla="*/ 168 h 505"/>
                <a:gd name="T34" fmla="*/ 212 w 253"/>
                <a:gd name="T35" fmla="*/ 166 h 505"/>
                <a:gd name="T36" fmla="*/ 248 w 253"/>
                <a:gd name="T37" fmla="*/ 157 h 505"/>
                <a:gd name="T38" fmla="*/ 252 w 253"/>
                <a:gd name="T39" fmla="*/ 157 h 505"/>
                <a:gd name="T40" fmla="*/ 251 w 253"/>
                <a:gd name="T41" fmla="*/ 0 h 505"/>
                <a:gd name="T42" fmla="*/ 211 w 253"/>
                <a:gd name="T43" fmla="*/ 1 h 505"/>
                <a:gd name="T44" fmla="*/ 200 w 253"/>
                <a:gd name="T45" fmla="*/ 16 h 505"/>
                <a:gd name="T46" fmla="*/ 201 w 253"/>
                <a:gd name="T47" fmla="*/ 53 h 505"/>
                <a:gd name="T48" fmla="*/ 141 w 253"/>
                <a:gd name="T49" fmla="*/ 80 h 505"/>
                <a:gd name="T50" fmla="*/ 140 w 253"/>
                <a:gd name="T51" fmla="*/ 79 h 505"/>
                <a:gd name="T52" fmla="*/ 112 w 253"/>
                <a:gd name="T53" fmla="*/ 53 h 505"/>
                <a:gd name="T54" fmla="*/ 91 w 253"/>
                <a:gd name="T55" fmla="*/ 54 h 505"/>
                <a:gd name="T56" fmla="*/ 45 w 253"/>
                <a:gd name="T57" fmla="*/ 102 h 505"/>
                <a:gd name="T58" fmla="*/ 46 w 253"/>
                <a:gd name="T59" fmla="*/ 123 h 505"/>
                <a:gd name="T60" fmla="*/ 73 w 253"/>
                <a:gd name="T61" fmla="*/ 150 h 505"/>
                <a:gd name="T62" fmla="*/ 51 w 253"/>
                <a:gd name="T63" fmla="*/ 210 h 505"/>
                <a:gd name="T64" fmla="*/ 51 w 253"/>
                <a:gd name="T65" fmla="*/ 210 h 505"/>
                <a:gd name="T66" fmla="*/ 13 w 253"/>
                <a:gd name="T67" fmla="*/ 211 h 505"/>
                <a:gd name="T68" fmla="*/ 0 w 253"/>
                <a:gd name="T69" fmla="*/ 225 h 505"/>
                <a:gd name="T70" fmla="*/ 2 w 253"/>
                <a:gd name="T71" fmla="*/ 291 h 505"/>
                <a:gd name="T72" fmla="*/ 15 w 253"/>
                <a:gd name="T73" fmla="*/ 305 h 505"/>
                <a:gd name="T74" fmla="*/ 53 w 253"/>
                <a:gd name="T75" fmla="*/ 304 h 505"/>
                <a:gd name="T76" fmla="*/ 79 w 253"/>
                <a:gd name="T77" fmla="*/ 362 h 505"/>
                <a:gd name="T78" fmla="*/ 79 w 253"/>
                <a:gd name="T79" fmla="*/ 362 h 505"/>
                <a:gd name="T80" fmla="*/ 53 w 253"/>
                <a:gd name="T81" fmla="*/ 390 h 505"/>
                <a:gd name="T82" fmla="*/ 54 w 253"/>
                <a:gd name="T83" fmla="*/ 411 h 505"/>
                <a:gd name="T84" fmla="*/ 101 w 253"/>
                <a:gd name="T85" fmla="*/ 457 h 505"/>
                <a:gd name="T86" fmla="*/ 123 w 253"/>
                <a:gd name="T87" fmla="*/ 456 h 505"/>
                <a:gd name="T88" fmla="*/ 150 w 253"/>
                <a:gd name="T89" fmla="*/ 429 h 505"/>
                <a:gd name="T90" fmla="*/ 211 w 253"/>
                <a:gd name="T91" fmla="*/ 451 h 505"/>
                <a:gd name="T92" fmla="*/ 211 w 253"/>
                <a:gd name="T93" fmla="*/ 451 h 505"/>
                <a:gd name="T94" fmla="*/ 212 w 253"/>
                <a:gd name="T95" fmla="*/ 489 h 505"/>
                <a:gd name="T96" fmla="*/ 225 w 253"/>
                <a:gd name="T97" fmla="*/ 505 h 505"/>
                <a:gd name="T98" fmla="*/ 253 w 253"/>
                <a:gd name="T99" fmla="*/ 504 h 505"/>
                <a:gd name="T100" fmla="*/ 252 w 253"/>
                <a:gd name="T101" fmla="*/ 346 h 505"/>
                <a:gd name="T102" fmla="*/ 218 w 253"/>
                <a:gd name="T103" fmla="*/ 34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505">
                  <a:moveTo>
                    <a:pt x="218" y="340"/>
                  </a:moveTo>
                  <a:cubicBezTo>
                    <a:pt x="217" y="340"/>
                    <a:pt x="216" y="339"/>
                    <a:pt x="215" y="339"/>
                  </a:cubicBezTo>
                  <a:cubicBezTo>
                    <a:pt x="214" y="339"/>
                    <a:pt x="213" y="338"/>
                    <a:pt x="212" y="338"/>
                  </a:cubicBezTo>
                  <a:cubicBezTo>
                    <a:pt x="209" y="337"/>
                    <a:pt x="207" y="335"/>
                    <a:pt x="204" y="334"/>
                  </a:cubicBezTo>
                  <a:cubicBezTo>
                    <a:pt x="203" y="333"/>
                    <a:pt x="201" y="332"/>
                    <a:pt x="200" y="331"/>
                  </a:cubicBezTo>
                  <a:cubicBezTo>
                    <a:pt x="199" y="330"/>
                    <a:pt x="198" y="330"/>
                    <a:pt x="196" y="329"/>
                  </a:cubicBezTo>
                  <a:cubicBezTo>
                    <a:pt x="196" y="328"/>
                    <a:pt x="195" y="328"/>
                    <a:pt x="195" y="327"/>
                  </a:cubicBezTo>
                  <a:cubicBezTo>
                    <a:pt x="191" y="325"/>
                    <a:pt x="188" y="322"/>
                    <a:pt x="185" y="319"/>
                  </a:cubicBezTo>
                  <a:cubicBezTo>
                    <a:pt x="181" y="316"/>
                    <a:pt x="179" y="313"/>
                    <a:pt x="176" y="309"/>
                  </a:cubicBezTo>
                  <a:cubicBezTo>
                    <a:pt x="175" y="308"/>
                    <a:pt x="174" y="306"/>
                    <a:pt x="173" y="305"/>
                  </a:cubicBezTo>
                  <a:cubicBezTo>
                    <a:pt x="170" y="300"/>
                    <a:pt x="167" y="296"/>
                    <a:pt x="165" y="291"/>
                  </a:cubicBezTo>
                  <a:cubicBezTo>
                    <a:pt x="160" y="280"/>
                    <a:pt x="157" y="267"/>
                    <a:pt x="156" y="254"/>
                  </a:cubicBezTo>
                  <a:cubicBezTo>
                    <a:pt x="156" y="226"/>
                    <a:pt x="167" y="201"/>
                    <a:pt x="186" y="183"/>
                  </a:cubicBezTo>
                  <a:cubicBezTo>
                    <a:pt x="187" y="182"/>
                    <a:pt x="189" y="180"/>
                    <a:pt x="191" y="179"/>
                  </a:cubicBezTo>
                  <a:cubicBezTo>
                    <a:pt x="191" y="178"/>
                    <a:pt x="192" y="178"/>
                    <a:pt x="192" y="177"/>
                  </a:cubicBezTo>
                  <a:cubicBezTo>
                    <a:pt x="194" y="176"/>
                    <a:pt x="195" y="176"/>
                    <a:pt x="196" y="175"/>
                  </a:cubicBezTo>
                  <a:cubicBezTo>
                    <a:pt x="200" y="172"/>
                    <a:pt x="204" y="170"/>
                    <a:pt x="208" y="168"/>
                  </a:cubicBezTo>
                  <a:cubicBezTo>
                    <a:pt x="209" y="167"/>
                    <a:pt x="211" y="166"/>
                    <a:pt x="212" y="166"/>
                  </a:cubicBezTo>
                  <a:cubicBezTo>
                    <a:pt x="223" y="161"/>
                    <a:pt x="235" y="158"/>
                    <a:pt x="248" y="157"/>
                  </a:cubicBezTo>
                  <a:cubicBezTo>
                    <a:pt x="250" y="157"/>
                    <a:pt x="251" y="157"/>
                    <a:pt x="252" y="157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03" y="1"/>
                    <a:pt x="200" y="7"/>
                    <a:pt x="200" y="16"/>
                  </a:cubicBezTo>
                  <a:cubicBezTo>
                    <a:pt x="201" y="53"/>
                    <a:pt x="201" y="53"/>
                    <a:pt x="201" y="53"/>
                  </a:cubicBezTo>
                  <a:cubicBezTo>
                    <a:pt x="178" y="59"/>
                    <a:pt x="159" y="68"/>
                    <a:pt x="141" y="80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06" y="48"/>
                    <a:pt x="97" y="48"/>
                    <a:pt x="91" y="54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0" y="108"/>
                    <a:pt x="40" y="117"/>
                    <a:pt x="46" y="12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62" y="169"/>
                    <a:pt x="55" y="187"/>
                    <a:pt x="51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13" y="211"/>
                    <a:pt x="13" y="211"/>
                    <a:pt x="13" y="211"/>
                  </a:cubicBezTo>
                  <a:cubicBezTo>
                    <a:pt x="4" y="212"/>
                    <a:pt x="0" y="217"/>
                    <a:pt x="0" y="225"/>
                  </a:cubicBezTo>
                  <a:cubicBezTo>
                    <a:pt x="2" y="291"/>
                    <a:pt x="2" y="291"/>
                    <a:pt x="2" y="291"/>
                  </a:cubicBezTo>
                  <a:cubicBezTo>
                    <a:pt x="2" y="299"/>
                    <a:pt x="7" y="305"/>
                    <a:pt x="15" y="305"/>
                  </a:cubicBezTo>
                  <a:cubicBezTo>
                    <a:pt x="53" y="304"/>
                    <a:pt x="53" y="304"/>
                    <a:pt x="53" y="304"/>
                  </a:cubicBezTo>
                  <a:cubicBezTo>
                    <a:pt x="59" y="327"/>
                    <a:pt x="67" y="344"/>
                    <a:pt x="79" y="362"/>
                  </a:cubicBezTo>
                  <a:cubicBezTo>
                    <a:pt x="79" y="362"/>
                    <a:pt x="79" y="362"/>
                    <a:pt x="79" y="362"/>
                  </a:cubicBezTo>
                  <a:cubicBezTo>
                    <a:pt x="53" y="390"/>
                    <a:pt x="53" y="390"/>
                    <a:pt x="53" y="390"/>
                  </a:cubicBezTo>
                  <a:cubicBezTo>
                    <a:pt x="47" y="396"/>
                    <a:pt x="47" y="406"/>
                    <a:pt x="54" y="411"/>
                  </a:cubicBezTo>
                  <a:cubicBezTo>
                    <a:pt x="101" y="457"/>
                    <a:pt x="101" y="457"/>
                    <a:pt x="101" y="457"/>
                  </a:cubicBezTo>
                  <a:cubicBezTo>
                    <a:pt x="107" y="462"/>
                    <a:pt x="117" y="462"/>
                    <a:pt x="123" y="456"/>
                  </a:cubicBezTo>
                  <a:cubicBezTo>
                    <a:pt x="150" y="429"/>
                    <a:pt x="150" y="429"/>
                    <a:pt x="150" y="429"/>
                  </a:cubicBezTo>
                  <a:cubicBezTo>
                    <a:pt x="169" y="439"/>
                    <a:pt x="187" y="447"/>
                    <a:pt x="211" y="451"/>
                  </a:cubicBezTo>
                  <a:cubicBezTo>
                    <a:pt x="211" y="451"/>
                    <a:pt x="211" y="451"/>
                    <a:pt x="211" y="451"/>
                  </a:cubicBezTo>
                  <a:cubicBezTo>
                    <a:pt x="212" y="489"/>
                    <a:pt x="212" y="489"/>
                    <a:pt x="212" y="489"/>
                  </a:cubicBezTo>
                  <a:cubicBezTo>
                    <a:pt x="213" y="497"/>
                    <a:pt x="216" y="505"/>
                    <a:pt x="225" y="505"/>
                  </a:cubicBezTo>
                  <a:cubicBezTo>
                    <a:pt x="253" y="504"/>
                    <a:pt x="253" y="504"/>
                    <a:pt x="253" y="504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40" y="346"/>
                    <a:pt x="229" y="344"/>
                    <a:pt x="218" y="340"/>
                  </a:cubicBezTo>
                  <a:close/>
                </a:path>
              </a:pathLst>
            </a:custGeom>
            <a:solidFill>
              <a:srgbClr val="5D9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ḻîḍè">
              <a:extLst>
                <a:ext uri="{FF2B5EF4-FFF2-40B4-BE49-F238E27FC236}">
                  <a16:creationId xmlns="" xmlns:a16="http://schemas.microsoft.com/office/drawing/2014/main" id="{A401D46B-216F-49D4-B7EE-6A0AB83D8698}"/>
                </a:ext>
              </a:extLst>
            </p:cNvPr>
            <p:cNvSpPr/>
            <p:nvPr/>
          </p:nvSpPr>
          <p:spPr bwMode="auto">
            <a:xfrm>
              <a:off x="5438994" y="4024424"/>
              <a:ext cx="432664" cy="857317"/>
            </a:xfrm>
            <a:custGeom>
              <a:avLst/>
              <a:gdLst>
                <a:gd name="T0" fmla="*/ 237 w 240"/>
                <a:gd name="T1" fmla="*/ 323 h 472"/>
                <a:gd name="T2" fmla="*/ 204 w 240"/>
                <a:gd name="T3" fmla="*/ 318 h 472"/>
                <a:gd name="T4" fmla="*/ 201 w 240"/>
                <a:gd name="T5" fmla="*/ 317 h 472"/>
                <a:gd name="T6" fmla="*/ 198 w 240"/>
                <a:gd name="T7" fmla="*/ 316 h 472"/>
                <a:gd name="T8" fmla="*/ 191 w 240"/>
                <a:gd name="T9" fmla="*/ 312 h 472"/>
                <a:gd name="T10" fmla="*/ 187 w 240"/>
                <a:gd name="T11" fmla="*/ 310 h 472"/>
                <a:gd name="T12" fmla="*/ 184 w 240"/>
                <a:gd name="T13" fmla="*/ 307 h 472"/>
                <a:gd name="T14" fmla="*/ 182 w 240"/>
                <a:gd name="T15" fmla="*/ 306 h 472"/>
                <a:gd name="T16" fmla="*/ 173 w 240"/>
                <a:gd name="T17" fmla="*/ 298 h 472"/>
                <a:gd name="T18" fmla="*/ 165 w 240"/>
                <a:gd name="T19" fmla="*/ 289 h 472"/>
                <a:gd name="T20" fmla="*/ 162 w 240"/>
                <a:gd name="T21" fmla="*/ 285 h 472"/>
                <a:gd name="T22" fmla="*/ 154 w 240"/>
                <a:gd name="T23" fmla="*/ 272 h 472"/>
                <a:gd name="T24" fmla="*/ 146 w 240"/>
                <a:gd name="T25" fmla="*/ 237 h 472"/>
                <a:gd name="T26" fmla="*/ 174 w 240"/>
                <a:gd name="T27" fmla="*/ 171 h 472"/>
                <a:gd name="T28" fmla="*/ 178 w 240"/>
                <a:gd name="T29" fmla="*/ 167 h 472"/>
                <a:gd name="T30" fmla="*/ 180 w 240"/>
                <a:gd name="T31" fmla="*/ 166 h 472"/>
                <a:gd name="T32" fmla="*/ 183 w 240"/>
                <a:gd name="T33" fmla="*/ 163 h 472"/>
                <a:gd name="T34" fmla="*/ 194 w 240"/>
                <a:gd name="T35" fmla="*/ 157 h 472"/>
                <a:gd name="T36" fmla="*/ 198 w 240"/>
                <a:gd name="T37" fmla="*/ 155 h 472"/>
                <a:gd name="T38" fmla="*/ 232 w 240"/>
                <a:gd name="T39" fmla="*/ 147 h 472"/>
                <a:gd name="T40" fmla="*/ 237 w 240"/>
                <a:gd name="T41" fmla="*/ 147 h 472"/>
                <a:gd name="T42" fmla="*/ 236 w 240"/>
                <a:gd name="T43" fmla="*/ 0 h 472"/>
                <a:gd name="T44" fmla="*/ 198 w 240"/>
                <a:gd name="T45" fmla="*/ 1 h 472"/>
                <a:gd name="T46" fmla="*/ 187 w 240"/>
                <a:gd name="T47" fmla="*/ 14 h 472"/>
                <a:gd name="T48" fmla="*/ 188 w 240"/>
                <a:gd name="T49" fmla="*/ 50 h 472"/>
                <a:gd name="T50" fmla="*/ 132 w 240"/>
                <a:gd name="T51" fmla="*/ 74 h 472"/>
                <a:gd name="T52" fmla="*/ 131 w 240"/>
                <a:gd name="T53" fmla="*/ 74 h 472"/>
                <a:gd name="T54" fmla="*/ 105 w 240"/>
                <a:gd name="T55" fmla="*/ 50 h 472"/>
                <a:gd name="T56" fmla="*/ 85 w 240"/>
                <a:gd name="T57" fmla="*/ 50 h 472"/>
                <a:gd name="T58" fmla="*/ 42 w 240"/>
                <a:gd name="T59" fmla="*/ 95 h 472"/>
                <a:gd name="T60" fmla="*/ 43 w 240"/>
                <a:gd name="T61" fmla="*/ 115 h 472"/>
                <a:gd name="T62" fmla="*/ 68 w 240"/>
                <a:gd name="T63" fmla="*/ 140 h 472"/>
                <a:gd name="T64" fmla="*/ 47 w 240"/>
                <a:gd name="T65" fmla="*/ 197 h 472"/>
                <a:gd name="T66" fmla="*/ 47 w 240"/>
                <a:gd name="T67" fmla="*/ 197 h 472"/>
                <a:gd name="T68" fmla="*/ 12 w 240"/>
                <a:gd name="T69" fmla="*/ 198 h 472"/>
                <a:gd name="T70" fmla="*/ 0 w 240"/>
                <a:gd name="T71" fmla="*/ 210 h 472"/>
                <a:gd name="T72" fmla="*/ 2 w 240"/>
                <a:gd name="T73" fmla="*/ 272 h 472"/>
                <a:gd name="T74" fmla="*/ 14 w 240"/>
                <a:gd name="T75" fmla="*/ 285 h 472"/>
                <a:gd name="T76" fmla="*/ 49 w 240"/>
                <a:gd name="T77" fmla="*/ 284 h 472"/>
                <a:gd name="T78" fmla="*/ 74 w 240"/>
                <a:gd name="T79" fmla="*/ 338 h 472"/>
                <a:gd name="T80" fmla="*/ 74 w 240"/>
                <a:gd name="T81" fmla="*/ 339 h 472"/>
                <a:gd name="T82" fmla="*/ 50 w 240"/>
                <a:gd name="T83" fmla="*/ 364 h 472"/>
                <a:gd name="T84" fmla="*/ 50 w 240"/>
                <a:gd name="T85" fmla="*/ 385 h 472"/>
                <a:gd name="T86" fmla="*/ 95 w 240"/>
                <a:gd name="T87" fmla="*/ 427 h 472"/>
                <a:gd name="T88" fmla="*/ 115 w 240"/>
                <a:gd name="T89" fmla="*/ 426 h 472"/>
                <a:gd name="T90" fmla="*/ 139 w 240"/>
                <a:gd name="T91" fmla="*/ 401 h 472"/>
                <a:gd name="T92" fmla="*/ 195 w 240"/>
                <a:gd name="T93" fmla="*/ 422 h 472"/>
                <a:gd name="T94" fmla="*/ 195 w 240"/>
                <a:gd name="T95" fmla="*/ 422 h 472"/>
                <a:gd name="T96" fmla="*/ 197 w 240"/>
                <a:gd name="T97" fmla="*/ 457 h 472"/>
                <a:gd name="T98" fmla="*/ 209 w 240"/>
                <a:gd name="T99" fmla="*/ 472 h 472"/>
                <a:gd name="T100" fmla="*/ 240 w 240"/>
                <a:gd name="T101" fmla="*/ 471 h 472"/>
                <a:gd name="T102" fmla="*/ 238 w 240"/>
                <a:gd name="T103" fmla="*/ 323 h 472"/>
                <a:gd name="T104" fmla="*/ 237 w 240"/>
                <a:gd name="T105" fmla="*/ 323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0" h="472">
                  <a:moveTo>
                    <a:pt x="237" y="323"/>
                  </a:moveTo>
                  <a:cubicBezTo>
                    <a:pt x="225" y="324"/>
                    <a:pt x="214" y="322"/>
                    <a:pt x="204" y="318"/>
                  </a:cubicBezTo>
                  <a:cubicBezTo>
                    <a:pt x="203" y="318"/>
                    <a:pt x="202" y="317"/>
                    <a:pt x="201" y="317"/>
                  </a:cubicBezTo>
                  <a:cubicBezTo>
                    <a:pt x="200" y="316"/>
                    <a:pt x="199" y="316"/>
                    <a:pt x="198" y="316"/>
                  </a:cubicBezTo>
                  <a:cubicBezTo>
                    <a:pt x="196" y="315"/>
                    <a:pt x="193" y="313"/>
                    <a:pt x="191" y="312"/>
                  </a:cubicBezTo>
                  <a:cubicBezTo>
                    <a:pt x="190" y="311"/>
                    <a:pt x="188" y="310"/>
                    <a:pt x="187" y="310"/>
                  </a:cubicBezTo>
                  <a:cubicBezTo>
                    <a:pt x="186" y="309"/>
                    <a:pt x="185" y="308"/>
                    <a:pt x="184" y="307"/>
                  </a:cubicBezTo>
                  <a:cubicBezTo>
                    <a:pt x="183" y="307"/>
                    <a:pt x="182" y="306"/>
                    <a:pt x="182" y="306"/>
                  </a:cubicBezTo>
                  <a:cubicBezTo>
                    <a:pt x="179" y="304"/>
                    <a:pt x="176" y="301"/>
                    <a:pt x="173" y="298"/>
                  </a:cubicBezTo>
                  <a:cubicBezTo>
                    <a:pt x="170" y="295"/>
                    <a:pt x="167" y="292"/>
                    <a:pt x="165" y="289"/>
                  </a:cubicBezTo>
                  <a:cubicBezTo>
                    <a:pt x="164" y="288"/>
                    <a:pt x="163" y="286"/>
                    <a:pt x="162" y="285"/>
                  </a:cubicBezTo>
                  <a:cubicBezTo>
                    <a:pt x="159" y="281"/>
                    <a:pt x="156" y="277"/>
                    <a:pt x="154" y="272"/>
                  </a:cubicBezTo>
                  <a:cubicBezTo>
                    <a:pt x="149" y="261"/>
                    <a:pt x="147" y="250"/>
                    <a:pt x="146" y="237"/>
                  </a:cubicBezTo>
                  <a:cubicBezTo>
                    <a:pt x="146" y="212"/>
                    <a:pt x="156" y="188"/>
                    <a:pt x="174" y="171"/>
                  </a:cubicBezTo>
                  <a:cubicBezTo>
                    <a:pt x="175" y="170"/>
                    <a:pt x="177" y="168"/>
                    <a:pt x="178" y="167"/>
                  </a:cubicBezTo>
                  <a:cubicBezTo>
                    <a:pt x="179" y="167"/>
                    <a:pt x="179" y="166"/>
                    <a:pt x="180" y="166"/>
                  </a:cubicBezTo>
                  <a:cubicBezTo>
                    <a:pt x="181" y="165"/>
                    <a:pt x="182" y="164"/>
                    <a:pt x="183" y="163"/>
                  </a:cubicBezTo>
                  <a:cubicBezTo>
                    <a:pt x="187" y="161"/>
                    <a:pt x="191" y="158"/>
                    <a:pt x="194" y="157"/>
                  </a:cubicBezTo>
                  <a:cubicBezTo>
                    <a:pt x="196" y="156"/>
                    <a:pt x="197" y="155"/>
                    <a:pt x="198" y="155"/>
                  </a:cubicBezTo>
                  <a:cubicBezTo>
                    <a:pt x="209" y="150"/>
                    <a:pt x="220" y="147"/>
                    <a:pt x="232" y="147"/>
                  </a:cubicBezTo>
                  <a:cubicBezTo>
                    <a:pt x="234" y="147"/>
                    <a:pt x="235" y="147"/>
                    <a:pt x="237" y="147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0" y="1"/>
                    <a:pt x="187" y="7"/>
                    <a:pt x="187" y="14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66" y="55"/>
                    <a:pt x="149" y="63"/>
                    <a:pt x="132" y="74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99" y="44"/>
                    <a:pt x="90" y="45"/>
                    <a:pt x="85" y="50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37" y="100"/>
                    <a:pt x="37" y="109"/>
                    <a:pt x="43" y="115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58" y="158"/>
                    <a:pt x="51" y="174"/>
                    <a:pt x="47" y="197"/>
                  </a:cubicBezTo>
                  <a:cubicBezTo>
                    <a:pt x="47" y="197"/>
                    <a:pt x="47" y="197"/>
                    <a:pt x="47" y="197"/>
                  </a:cubicBezTo>
                  <a:cubicBezTo>
                    <a:pt x="12" y="198"/>
                    <a:pt x="12" y="198"/>
                    <a:pt x="12" y="198"/>
                  </a:cubicBezTo>
                  <a:cubicBezTo>
                    <a:pt x="4" y="198"/>
                    <a:pt x="0" y="202"/>
                    <a:pt x="0" y="210"/>
                  </a:cubicBezTo>
                  <a:cubicBezTo>
                    <a:pt x="2" y="272"/>
                    <a:pt x="2" y="272"/>
                    <a:pt x="2" y="272"/>
                  </a:cubicBezTo>
                  <a:cubicBezTo>
                    <a:pt x="2" y="279"/>
                    <a:pt x="6" y="285"/>
                    <a:pt x="14" y="285"/>
                  </a:cubicBezTo>
                  <a:cubicBezTo>
                    <a:pt x="49" y="284"/>
                    <a:pt x="49" y="284"/>
                    <a:pt x="49" y="284"/>
                  </a:cubicBezTo>
                  <a:cubicBezTo>
                    <a:pt x="55" y="306"/>
                    <a:pt x="63" y="322"/>
                    <a:pt x="74" y="338"/>
                  </a:cubicBezTo>
                  <a:cubicBezTo>
                    <a:pt x="74" y="339"/>
                    <a:pt x="74" y="339"/>
                    <a:pt x="74" y="339"/>
                  </a:cubicBezTo>
                  <a:cubicBezTo>
                    <a:pt x="50" y="364"/>
                    <a:pt x="50" y="364"/>
                    <a:pt x="50" y="364"/>
                  </a:cubicBezTo>
                  <a:cubicBezTo>
                    <a:pt x="44" y="370"/>
                    <a:pt x="44" y="379"/>
                    <a:pt x="50" y="385"/>
                  </a:cubicBezTo>
                  <a:cubicBezTo>
                    <a:pt x="95" y="427"/>
                    <a:pt x="95" y="427"/>
                    <a:pt x="95" y="427"/>
                  </a:cubicBezTo>
                  <a:cubicBezTo>
                    <a:pt x="100" y="432"/>
                    <a:pt x="109" y="432"/>
                    <a:pt x="115" y="426"/>
                  </a:cubicBezTo>
                  <a:cubicBezTo>
                    <a:pt x="139" y="401"/>
                    <a:pt x="139" y="401"/>
                    <a:pt x="139" y="401"/>
                  </a:cubicBezTo>
                  <a:cubicBezTo>
                    <a:pt x="157" y="411"/>
                    <a:pt x="175" y="418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7" y="457"/>
                    <a:pt x="197" y="457"/>
                    <a:pt x="197" y="457"/>
                  </a:cubicBezTo>
                  <a:cubicBezTo>
                    <a:pt x="197" y="465"/>
                    <a:pt x="202" y="472"/>
                    <a:pt x="209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38" y="323"/>
                    <a:pt x="238" y="323"/>
                    <a:pt x="238" y="323"/>
                  </a:cubicBezTo>
                  <a:cubicBezTo>
                    <a:pt x="238" y="323"/>
                    <a:pt x="238" y="323"/>
                    <a:pt x="237" y="323"/>
                  </a:cubicBezTo>
                  <a:close/>
                </a:path>
              </a:pathLst>
            </a:custGeom>
            <a:solidFill>
              <a:srgbClr val="22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51654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版面配置區 1"/>
          <p:cNvSpPr>
            <a:spLocks noGrp="1"/>
          </p:cNvSpPr>
          <p:nvPr>
            <p:ph type="body" idx="4294967295"/>
          </p:nvPr>
        </p:nvSpPr>
        <p:spPr>
          <a:xfrm>
            <a:off x="422008" y="2525930"/>
            <a:ext cx="3617289" cy="3688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TW" altLang="en-US" sz="2400" b="1" u="sng" dirty="0">
                <a:solidFill>
                  <a:srgbClr val="FF0000"/>
                </a:solidFill>
                <a:ea typeface="微軟正黑體" panose="020B0604030504040204" pitchFamily="34" charset="-120"/>
                <a:cs typeface="Arial"/>
                <a:sym typeface="Arial"/>
              </a:rPr>
              <a:t>兩階段演算法流程圖</a:t>
            </a:r>
            <a:endParaRPr lang="zh-TW" altLang="en-US" b="1" u="sng" dirty="0">
              <a:solidFill>
                <a:srgbClr val="FF000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059832" y="380024"/>
            <a:ext cx="6020496" cy="4495982"/>
            <a:chOff x="4824665" y="86473"/>
            <a:chExt cx="7655363" cy="6731442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="" xmlns:a16="http://schemas.microsoft.com/office/drawing/2014/main" id="{C07351D7-611F-4DE6-B807-1E7EFA0619D7}"/>
                </a:ext>
              </a:extLst>
            </p:cNvPr>
            <p:cNvCxnSpPr>
              <a:stCxn id="43" idx="1"/>
              <a:endCxn id="35" idx="3"/>
            </p:cNvCxnSpPr>
            <p:nvPr/>
          </p:nvCxnSpPr>
          <p:spPr>
            <a:xfrm flipH="1" flipV="1">
              <a:off x="6817901" y="4556183"/>
              <a:ext cx="31081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="" xmlns:a16="http://schemas.microsoft.com/office/drawing/2014/main" id="{7574F0B3-A978-4BFA-84D3-9AA4E04767A1}"/>
                </a:ext>
              </a:extLst>
            </p:cNvPr>
            <p:cNvCxnSpPr>
              <a:stCxn id="41" idx="1"/>
              <a:endCxn id="36" idx="3"/>
            </p:cNvCxnSpPr>
            <p:nvPr/>
          </p:nvCxnSpPr>
          <p:spPr>
            <a:xfrm flipH="1" flipV="1">
              <a:off x="6817900" y="3097004"/>
              <a:ext cx="310811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群組 13"/>
            <p:cNvGrpSpPr/>
            <p:nvPr/>
          </p:nvGrpSpPr>
          <p:grpSpPr>
            <a:xfrm>
              <a:off x="4824665" y="86473"/>
              <a:ext cx="7655363" cy="6731442"/>
              <a:chOff x="4824665" y="86473"/>
              <a:chExt cx="7655363" cy="6731442"/>
            </a:xfrm>
          </p:grpSpPr>
          <p:cxnSp>
            <p:nvCxnSpPr>
              <p:cNvPr id="18" name="接點: 肘形 45">
                <a:extLst>
                  <a:ext uri="{FF2B5EF4-FFF2-40B4-BE49-F238E27FC236}">
                    <a16:creationId xmlns="" xmlns:a16="http://schemas.microsoft.com/office/drawing/2014/main" id="{6CC6168F-561C-4A86-9F60-617D4AA02365}"/>
                  </a:ext>
                </a:extLst>
              </p:cNvPr>
              <p:cNvCxnSpPr>
                <a:stCxn id="36" idx="0"/>
                <a:endCxn id="40" idx="1"/>
              </p:cNvCxnSpPr>
              <p:nvPr/>
            </p:nvCxnSpPr>
            <p:spPr>
              <a:xfrm rot="5400000" flipH="1" flipV="1">
                <a:off x="6178832" y="2009868"/>
                <a:ext cx="592331" cy="1307429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接點: 肘形 47">
                <a:extLst>
                  <a:ext uri="{FF2B5EF4-FFF2-40B4-BE49-F238E27FC236}">
                    <a16:creationId xmlns="" xmlns:a16="http://schemas.microsoft.com/office/drawing/2014/main" id="{706EE1ED-EF15-4EF0-88FD-520295464AA7}"/>
                  </a:ext>
                </a:extLst>
              </p:cNvPr>
              <p:cNvCxnSpPr>
                <a:stCxn id="35" idx="0"/>
                <a:endCxn id="42" idx="1"/>
              </p:cNvCxnSpPr>
              <p:nvPr/>
            </p:nvCxnSpPr>
            <p:spPr>
              <a:xfrm rot="5400000" flipH="1" flipV="1">
                <a:off x="6178833" y="3469047"/>
                <a:ext cx="592331" cy="1307428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>
                <a:extLst>
                  <a:ext uri="{FF2B5EF4-FFF2-40B4-BE49-F238E27FC236}">
                    <a16:creationId xmlns="" xmlns:a16="http://schemas.microsoft.com/office/drawing/2014/main" id="{9718DB12-6304-43A7-8F6A-8070AB7FA21F}"/>
                  </a:ext>
                </a:extLst>
              </p:cNvPr>
              <p:cNvGrpSpPr/>
              <p:nvPr/>
            </p:nvGrpSpPr>
            <p:grpSpPr>
              <a:xfrm>
                <a:off x="4824665" y="86473"/>
                <a:ext cx="7655363" cy="6731442"/>
                <a:chOff x="4824665" y="86473"/>
                <a:chExt cx="7655363" cy="6731442"/>
              </a:xfrm>
            </p:grpSpPr>
            <p:grpSp>
              <p:nvGrpSpPr>
                <p:cNvPr id="25" name="群組 24">
                  <a:extLst>
                    <a:ext uri="{FF2B5EF4-FFF2-40B4-BE49-F238E27FC236}">
                      <a16:creationId xmlns="" xmlns:a16="http://schemas.microsoft.com/office/drawing/2014/main" id="{32E898E9-9DBF-4A24-87F5-1560DAB6D709}"/>
                    </a:ext>
                  </a:extLst>
                </p:cNvPr>
                <p:cNvGrpSpPr/>
                <p:nvPr/>
              </p:nvGrpSpPr>
              <p:grpSpPr>
                <a:xfrm>
                  <a:off x="4824665" y="86473"/>
                  <a:ext cx="5895479" cy="6731442"/>
                  <a:chOff x="2658977" y="345155"/>
                  <a:chExt cx="5895479" cy="6731442"/>
                </a:xfrm>
              </p:grpSpPr>
              <p:grpSp>
                <p:nvGrpSpPr>
                  <p:cNvPr id="34" name="群組 33">
                    <a:extLst>
                      <a:ext uri="{FF2B5EF4-FFF2-40B4-BE49-F238E27FC236}">
                        <a16:creationId xmlns="" xmlns:a16="http://schemas.microsoft.com/office/drawing/2014/main" id="{C19052BC-1DD5-4EB2-8EF4-E60141213C53}"/>
                      </a:ext>
                    </a:extLst>
                  </p:cNvPr>
                  <p:cNvGrpSpPr/>
                  <p:nvPr/>
                </p:nvGrpSpPr>
                <p:grpSpPr>
                  <a:xfrm>
                    <a:off x="4963023" y="345155"/>
                    <a:ext cx="3591433" cy="6731442"/>
                    <a:chOff x="3422978" y="345155"/>
                    <a:chExt cx="3591433" cy="6731442"/>
                  </a:xfrm>
                </p:grpSpPr>
                <p:sp>
                  <p:nvSpPr>
                    <p:cNvPr id="37" name="矩形: 圓角 3">
                      <a:extLst>
                        <a:ext uri="{FF2B5EF4-FFF2-40B4-BE49-F238E27FC236}">
                          <a16:creationId xmlns="" xmlns:a16="http://schemas.microsoft.com/office/drawing/2014/main" id="{B2DCEE1C-FE92-4914-B16E-B0A07B31A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8484" y="345155"/>
                      <a:ext cx="1940417" cy="32891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7FC8E"/>
                    </a:solidFill>
                    <a:ln w="19050"/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endPara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38" name="矩形 37">
                      <a:extLst>
                        <a:ext uri="{FF2B5EF4-FFF2-40B4-BE49-F238E27FC236}">
                          <a16:creationId xmlns="" xmlns:a16="http://schemas.microsoft.com/office/drawing/2014/main" id="{7B7C82D4-8675-4312-BAA1-61995DCB7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1058779"/>
                      <a:ext cx="3591432" cy="27451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載入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SRT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字幕檔</a:t>
                      </a:r>
                    </a:p>
                  </p:txBody>
                </p:sp>
                <p:sp>
                  <p:nvSpPr>
                    <p:cNvPr id="39" name="矩形 38">
                      <a:extLst>
                        <a:ext uri="{FF2B5EF4-FFF2-40B4-BE49-F238E27FC236}">
                          <a16:creationId xmlns="" xmlns:a16="http://schemas.microsoft.com/office/drawing/2014/main" id="{56878153-2169-468D-A96F-EE76B1E6E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1773809"/>
                      <a:ext cx="3591432" cy="523379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2: SRT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字幕檔格式化</a:t>
                      </a:r>
                      <a:endPara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(python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DataFrame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40" name="矩形 39">
                      <a:extLst>
                        <a:ext uri="{FF2B5EF4-FFF2-40B4-BE49-F238E27FC236}">
                          <a16:creationId xmlns="" xmlns:a16="http://schemas.microsoft.com/office/drawing/2014/main" id="{40C63DC2-0F7E-496B-84BA-D12E6BE45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2488841"/>
                      <a:ext cx="3591432" cy="27451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3:</a:t>
                      </a:r>
                      <a:r>
                        <a:rPr lang="en-US" altLang="zh-TW" sz="1000" b="1" kern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 </a:t>
                      </a:r>
                      <a:r>
                        <a:rPr lang="en-US" altLang="zh-TW" sz="1000" b="1" kern="0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Textrank</a:t>
                      </a:r>
                      <a:r>
                        <a:rPr lang="zh-TW" altLang="en-US" sz="1000" b="1" kern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關聯分析</a:t>
                      </a:r>
                      <a:endPara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41" name="流程圖: 決策 40">
                      <a:extLst>
                        <a:ext uri="{FF2B5EF4-FFF2-40B4-BE49-F238E27FC236}">
                          <a16:creationId xmlns="" xmlns:a16="http://schemas.microsoft.com/office/drawing/2014/main" id="{9AAC77FE-9A63-48F1-9B69-299FFBD6E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8" y="3052630"/>
                      <a:ext cx="3591431" cy="606113"/>
                    </a:xfrm>
                    <a:prstGeom prst="flowChartDecision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判斷重要度是否大於門檻</a:t>
                      </a:r>
                    </a:p>
                  </p:txBody>
                </p:sp>
                <p:sp>
                  <p:nvSpPr>
                    <p:cNvPr id="42" name="矩形 41">
                      <a:extLst>
                        <a:ext uri="{FF2B5EF4-FFF2-40B4-BE49-F238E27FC236}">
                          <a16:creationId xmlns="" xmlns:a16="http://schemas.microsoft.com/office/drawing/2014/main" id="{B0BFE481-974E-4800-9BD6-792F1AAB8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3948020"/>
                      <a:ext cx="3591432" cy="27451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自然語言情緒分析</a:t>
                      </a:r>
                    </a:p>
                  </p:txBody>
                </p:sp>
                <p:sp>
                  <p:nvSpPr>
                    <p:cNvPr id="43" name="流程圖: 決策 42">
                      <a:extLst>
                        <a:ext uri="{FF2B5EF4-FFF2-40B4-BE49-F238E27FC236}">
                          <a16:creationId xmlns="" xmlns:a16="http://schemas.microsoft.com/office/drawing/2014/main" id="{D97E82CA-3163-4292-8F5A-EF789FDE1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8" y="4511809"/>
                      <a:ext cx="3591431" cy="606113"/>
                    </a:xfrm>
                    <a:prstGeom prst="flowChartDecision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判斷情緒波動是否大於門檻</a:t>
                      </a:r>
                    </a:p>
                  </p:txBody>
                </p:sp>
                <p:sp>
                  <p:nvSpPr>
                    <p:cNvPr id="44" name="矩形 43">
                      <a:extLst>
                        <a:ext uri="{FF2B5EF4-FFF2-40B4-BE49-F238E27FC236}">
                          <a16:creationId xmlns="" xmlns:a16="http://schemas.microsoft.com/office/drawing/2014/main" id="{7AA28F1B-0B30-4BAB-A141-C45C62F258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5407199"/>
                      <a:ext cx="3591432" cy="27451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利用索引找出單詞所在時間軸</a:t>
                      </a:r>
                    </a:p>
                  </p:txBody>
                </p:sp>
                <p:sp>
                  <p:nvSpPr>
                    <p:cNvPr id="45" name="矩形 44">
                      <a:extLst>
                        <a:ext uri="{FF2B5EF4-FFF2-40B4-BE49-F238E27FC236}">
                          <a16:creationId xmlns="" xmlns:a16="http://schemas.microsoft.com/office/drawing/2014/main" id="{7981DD25-129F-4FCB-BD81-EBB8FD6567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2979" y="6122230"/>
                      <a:ext cx="3591432" cy="274513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8:</a:t>
                      </a:r>
                      <a:r>
                        <a:rPr lang="zh-TW" altLang="en-US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自動標註影片重點時間軸</a:t>
                      </a:r>
                    </a:p>
                  </p:txBody>
                </p:sp>
                <p:sp>
                  <p:nvSpPr>
                    <p:cNvPr id="46" name="矩形: 圓角 15">
                      <a:extLst>
                        <a:ext uri="{FF2B5EF4-FFF2-40B4-BE49-F238E27FC236}">
                          <a16:creationId xmlns="" xmlns:a16="http://schemas.microsoft.com/office/drawing/2014/main" id="{21651015-4F87-4D0B-AF9B-A40991747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8483" y="6747687"/>
                      <a:ext cx="1940417" cy="32891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7FC8E"/>
                    </a:solidFill>
                    <a:ln w="19050"/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</a:t>
                      </a:r>
                      <a:endPara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cxnSp>
                  <p:nvCxnSpPr>
                    <p:cNvPr id="47" name="直線單箭頭接點 46">
                      <a:extLst>
                        <a:ext uri="{FF2B5EF4-FFF2-40B4-BE49-F238E27FC236}">
                          <a16:creationId xmlns="" xmlns:a16="http://schemas.microsoft.com/office/drawing/2014/main" id="{B76DAF91-5CC9-4EC6-B621-BA527661881C}"/>
                        </a:ext>
                      </a:extLst>
                    </p:cNvPr>
                    <p:cNvCxnSpPr>
                      <a:stCxn id="37" idx="2"/>
                      <a:endCxn id="38" idx="0"/>
                    </p:cNvCxnSpPr>
                    <p:nvPr/>
                  </p:nvCxnSpPr>
                  <p:spPr>
                    <a:xfrm>
                      <a:off x="5218693" y="674065"/>
                      <a:ext cx="2" cy="384714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線單箭頭接點 47">
                      <a:extLst>
                        <a:ext uri="{FF2B5EF4-FFF2-40B4-BE49-F238E27FC236}">
                          <a16:creationId xmlns="" xmlns:a16="http://schemas.microsoft.com/office/drawing/2014/main" id="{C1788C7D-B133-4C06-A5EB-B19353077D89}"/>
                        </a:ext>
                      </a:extLst>
                    </p:cNvPr>
                    <p:cNvCxnSpPr>
                      <a:cxnSpLocks/>
                      <a:stCxn id="38" idx="2"/>
                      <a:endCxn id="39" idx="0"/>
                    </p:cNvCxnSpPr>
                    <p:nvPr/>
                  </p:nvCxnSpPr>
                  <p:spPr>
                    <a:xfrm>
                      <a:off x="5218695" y="1333292"/>
                      <a:ext cx="0" cy="440517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線單箭頭接點 48">
                      <a:extLst>
                        <a:ext uri="{FF2B5EF4-FFF2-40B4-BE49-F238E27FC236}">
                          <a16:creationId xmlns="" xmlns:a16="http://schemas.microsoft.com/office/drawing/2014/main" id="{0FC23DD0-D3E0-45A8-A46F-67EC91A30CA1}"/>
                        </a:ext>
                      </a:extLst>
                    </p:cNvPr>
                    <p:cNvCxnSpPr>
                      <a:cxnSpLocks/>
                      <a:stCxn id="39" idx="2"/>
                      <a:endCxn id="40" idx="0"/>
                    </p:cNvCxnSpPr>
                    <p:nvPr/>
                  </p:nvCxnSpPr>
                  <p:spPr>
                    <a:xfrm>
                      <a:off x="5218695" y="2297188"/>
                      <a:ext cx="0" cy="191653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線單箭頭接點 49">
                      <a:extLst>
                        <a:ext uri="{FF2B5EF4-FFF2-40B4-BE49-F238E27FC236}">
                          <a16:creationId xmlns="" xmlns:a16="http://schemas.microsoft.com/office/drawing/2014/main" id="{0A942D21-73FB-488A-B1C3-330512EB9F53}"/>
                        </a:ext>
                      </a:extLst>
                    </p:cNvPr>
                    <p:cNvCxnSpPr>
                      <a:stCxn id="40" idx="2"/>
                      <a:endCxn id="41" idx="0"/>
                    </p:cNvCxnSpPr>
                    <p:nvPr/>
                  </p:nvCxnSpPr>
                  <p:spPr>
                    <a:xfrm flipH="1">
                      <a:off x="5218694" y="2763354"/>
                      <a:ext cx="1" cy="289276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線單箭頭接點 50">
                      <a:extLst>
                        <a:ext uri="{FF2B5EF4-FFF2-40B4-BE49-F238E27FC236}">
                          <a16:creationId xmlns="" xmlns:a16="http://schemas.microsoft.com/office/drawing/2014/main" id="{39637D8D-71DB-48D3-8ABF-855F206DFBFF}"/>
                        </a:ext>
                      </a:extLst>
                    </p:cNvPr>
                    <p:cNvCxnSpPr>
                      <a:stCxn id="41" idx="2"/>
                      <a:endCxn id="42" idx="0"/>
                    </p:cNvCxnSpPr>
                    <p:nvPr/>
                  </p:nvCxnSpPr>
                  <p:spPr>
                    <a:xfrm>
                      <a:off x="5218694" y="3658743"/>
                      <a:ext cx="1" cy="289277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線單箭頭接點 51">
                      <a:extLst>
                        <a:ext uri="{FF2B5EF4-FFF2-40B4-BE49-F238E27FC236}">
                          <a16:creationId xmlns="" xmlns:a16="http://schemas.microsoft.com/office/drawing/2014/main" id="{272599AB-5F02-495C-B933-BD50251AF512}"/>
                        </a:ext>
                      </a:extLst>
                    </p:cNvPr>
                    <p:cNvCxnSpPr>
                      <a:stCxn id="42" idx="2"/>
                      <a:endCxn id="43" idx="0"/>
                    </p:cNvCxnSpPr>
                    <p:nvPr/>
                  </p:nvCxnSpPr>
                  <p:spPr>
                    <a:xfrm flipH="1">
                      <a:off x="5218694" y="4222533"/>
                      <a:ext cx="1" cy="289276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線單箭頭接點 52">
                      <a:extLst>
                        <a:ext uri="{FF2B5EF4-FFF2-40B4-BE49-F238E27FC236}">
                          <a16:creationId xmlns="" xmlns:a16="http://schemas.microsoft.com/office/drawing/2014/main" id="{C2C5EB41-8F0B-4BC1-9ED4-A12CF276A2F0}"/>
                        </a:ext>
                      </a:extLst>
                    </p:cNvPr>
                    <p:cNvCxnSpPr>
                      <a:stCxn id="43" idx="2"/>
                      <a:endCxn id="44" idx="0"/>
                    </p:cNvCxnSpPr>
                    <p:nvPr/>
                  </p:nvCxnSpPr>
                  <p:spPr>
                    <a:xfrm>
                      <a:off x="5218694" y="5117922"/>
                      <a:ext cx="1" cy="289277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線單箭頭接點 53">
                      <a:extLst>
                        <a:ext uri="{FF2B5EF4-FFF2-40B4-BE49-F238E27FC236}">
                          <a16:creationId xmlns="" xmlns:a16="http://schemas.microsoft.com/office/drawing/2014/main" id="{1682F451-D419-480A-A953-432C89C12CC9}"/>
                        </a:ext>
                      </a:extLst>
                    </p:cNvPr>
                    <p:cNvCxnSpPr>
                      <a:stCxn id="44" idx="2"/>
                      <a:endCxn id="45" idx="0"/>
                    </p:cNvCxnSpPr>
                    <p:nvPr/>
                  </p:nvCxnSpPr>
                  <p:spPr>
                    <a:xfrm>
                      <a:off x="5218695" y="5681712"/>
                      <a:ext cx="0" cy="440518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線單箭頭接點 54">
                      <a:extLst>
                        <a:ext uri="{FF2B5EF4-FFF2-40B4-BE49-F238E27FC236}">
                          <a16:creationId xmlns="" xmlns:a16="http://schemas.microsoft.com/office/drawing/2014/main" id="{4409C0C5-A8F2-4723-90AB-8116FF85C1BD}"/>
                        </a:ext>
                      </a:extLst>
                    </p:cNvPr>
                    <p:cNvCxnSpPr>
                      <a:stCxn id="45" idx="2"/>
                      <a:endCxn id="46" idx="0"/>
                    </p:cNvCxnSpPr>
                    <p:nvPr/>
                  </p:nvCxnSpPr>
                  <p:spPr>
                    <a:xfrm flipH="1">
                      <a:off x="5218692" y="6396743"/>
                      <a:ext cx="3" cy="350944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5" name="矩形 34">
                    <a:extLst>
                      <a:ext uri="{FF2B5EF4-FFF2-40B4-BE49-F238E27FC236}">
                        <a16:creationId xmlns="" xmlns:a16="http://schemas.microsoft.com/office/drawing/2014/main" id="{1F11BF34-DBF8-4A92-BD90-70FC5AC05445}"/>
                      </a:ext>
                    </a:extLst>
                  </p:cNvPr>
                  <p:cNvSpPr/>
                  <p:nvPr/>
                </p:nvSpPr>
                <p:spPr>
                  <a:xfrm>
                    <a:off x="2658978" y="4677608"/>
                    <a:ext cx="1993235" cy="27451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刪除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(</a:t>
                    </a:r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過濾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)</a:t>
                    </a:r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該句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(</a:t>
                    </a:r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詞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)</a:t>
                    </a:r>
                    <a:endParaRPr lang="zh-TW" altLang="en-US" sz="10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="" xmlns:a16="http://schemas.microsoft.com/office/drawing/2014/main" id="{081CC724-9F5B-4DA6-A3E7-6C144D75B2F5}"/>
                      </a:ext>
                    </a:extLst>
                  </p:cNvPr>
                  <p:cNvSpPr/>
                  <p:nvPr/>
                </p:nvSpPr>
                <p:spPr>
                  <a:xfrm>
                    <a:off x="2658977" y="3218429"/>
                    <a:ext cx="1993235" cy="27451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刪除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(</a:t>
                    </a:r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過濾</a:t>
                    </a:r>
                    <a:r>
                      <a:rPr lang="en-US" altLang="zh-TW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)</a:t>
                    </a:r>
                    <a:r>
                      <a:rPr lang="zh-TW" altLang="en-US" sz="1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該句</a:t>
                    </a:r>
                  </a:p>
                </p:txBody>
              </p:sp>
            </p:grpSp>
            <p:cxnSp>
              <p:nvCxnSpPr>
                <p:cNvPr id="26" name="直線接點 25">
                  <a:extLst>
                    <a:ext uri="{FF2B5EF4-FFF2-40B4-BE49-F238E27FC236}">
                      <a16:creationId xmlns="" xmlns:a16="http://schemas.microsoft.com/office/drawing/2014/main" id="{A7D13ADE-2AC9-4284-8315-82A26881EE98}"/>
                    </a:ext>
                  </a:extLst>
                </p:cNvPr>
                <p:cNvCxnSpPr/>
                <p:nvPr/>
              </p:nvCxnSpPr>
              <p:spPr>
                <a:xfrm>
                  <a:off x="10966784" y="2367415"/>
                  <a:ext cx="890337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="" xmlns:a16="http://schemas.microsoft.com/office/drawing/2014/main" id="{C129BAE7-E6E7-43BB-8456-8DFB719090A3}"/>
                    </a:ext>
                  </a:extLst>
                </p:cNvPr>
                <p:cNvCxnSpPr/>
                <p:nvPr/>
              </p:nvCxnSpPr>
              <p:spPr>
                <a:xfrm>
                  <a:off x="10968789" y="3097003"/>
                  <a:ext cx="890337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="" xmlns:a16="http://schemas.microsoft.com/office/drawing/2014/main" id="{0C72737B-618A-411C-A0D7-48F71D550056}"/>
                    </a:ext>
                  </a:extLst>
                </p:cNvPr>
                <p:cNvCxnSpPr/>
                <p:nvPr/>
              </p:nvCxnSpPr>
              <p:spPr>
                <a:xfrm>
                  <a:off x="10966784" y="3826594"/>
                  <a:ext cx="890337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接點 28">
                  <a:extLst>
                    <a:ext uri="{FF2B5EF4-FFF2-40B4-BE49-F238E27FC236}">
                      <a16:creationId xmlns="" xmlns:a16="http://schemas.microsoft.com/office/drawing/2014/main" id="{2CFDC0CC-A14C-410F-A2B8-9759FFFDD85F}"/>
                    </a:ext>
                  </a:extLst>
                </p:cNvPr>
                <p:cNvCxnSpPr/>
                <p:nvPr/>
              </p:nvCxnSpPr>
              <p:spPr>
                <a:xfrm>
                  <a:off x="10968789" y="4556182"/>
                  <a:ext cx="890337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>
                  <a:extLst>
                    <a:ext uri="{FF2B5EF4-FFF2-40B4-BE49-F238E27FC236}">
                      <a16:creationId xmlns="" xmlns:a16="http://schemas.microsoft.com/office/drawing/2014/main" id="{FFEDE564-FCC6-4099-AA08-DC1C3B06D0B8}"/>
                    </a:ext>
                  </a:extLst>
                </p:cNvPr>
                <p:cNvCxnSpPr/>
                <p:nvPr/>
              </p:nvCxnSpPr>
              <p:spPr>
                <a:xfrm>
                  <a:off x="11411952" y="2367415"/>
                  <a:ext cx="0" cy="729588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>
                  <a:extLst>
                    <a:ext uri="{FF2B5EF4-FFF2-40B4-BE49-F238E27FC236}">
                      <a16:creationId xmlns="" xmlns:a16="http://schemas.microsoft.com/office/drawing/2014/main" id="{C18FECE3-D666-46F2-8EAF-37F8FFEE353A}"/>
                    </a:ext>
                  </a:extLst>
                </p:cNvPr>
                <p:cNvCxnSpPr/>
                <p:nvPr/>
              </p:nvCxnSpPr>
              <p:spPr>
                <a:xfrm>
                  <a:off x="11411952" y="3826594"/>
                  <a:ext cx="0" cy="729588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文字方塊 31">
                  <a:extLst>
                    <a:ext uri="{FF2B5EF4-FFF2-40B4-BE49-F238E27FC236}">
                      <a16:creationId xmlns="" xmlns:a16="http://schemas.microsoft.com/office/drawing/2014/main" id="{2DC402FC-8E50-43DE-9D6B-CA931C8AF2A1}"/>
                    </a:ext>
                  </a:extLst>
                </p:cNvPr>
                <p:cNvSpPr txBox="1"/>
                <p:nvPr/>
              </p:nvSpPr>
              <p:spPr>
                <a:xfrm>
                  <a:off x="11417114" y="2578320"/>
                  <a:ext cx="1062914" cy="40073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b="1" dirty="0"/>
                    <a:t>STAGE</a:t>
                  </a:r>
                  <a:r>
                    <a:rPr lang="zh-TW" altLang="en-US" sz="1000" b="1" dirty="0"/>
                    <a:t> </a:t>
                  </a:r>
                  <a:r>
                    <a:rPr lang="en-US" altLang="zh-TW" sz="1000" b="1" dirty="0"/>
                    <a:t>1</a:t>
                  </a:r>
                  <a:endParaRPr lang="zh-TW" altLang="en-US" sz="1000" b="1" dirty="0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="" xmlns:a16="http://schemas.microsoft.com/office/drawing/2014/main" id="{358FE1A3-3204-4CE7-95CA-14C6393F80F3}"/>
                    </a:ext>
                  </a:extLst>
                </p:cNvPr>
                <p:cNvSpPr txBox="1"/>
                <p:nvPr/>
              </p:nvSpPr>
              <p:spPr>
                <a:xfrm>
                  <a:off x="11417114" y="4026377"/>
                  <a:ext cx="1062914" cy="40073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b="1" dirty="0"/>
                    <a:t>STAGE</a:t>
                  </a:r>
                  <a:r>
                    <a:rPr lang="zh-TW" altLang="en-US" sz="1000" b="1" dirty="0"/>
                    <a:t> </a:t>
                  </a:r>
                  <a:r>
                    <a:rPr lang="en-US" altLang="zh-TW" sz="1000" b="1" dirty="0"/>
                    <a:t>2</a:t>
                  </a:r>
                  <a:endParaRPr lang="zh-TW" altLang="en-US" sz="1000" b="1" dirty="0"/>
                </a:p>
              </p:txBody>
            </p:sp>
          </p:grpSp>
          <p:sp>
            <p:nvSpPr>
              <p:cNvPr id="21" name="文字方塊 20">
                <a:extLst>
                  <a:ext uri="{FF2B5EF4-FFF2-40B4-BE49-F238E27FC236}">
                    <a16:creationId xmlns="" xmlns:a16="http://schemas.microsoft.com/office/drawing/2014/main" id="{7AF822A4-09B8-4BD2-9DBD-9F425749F6B9}"/>
                  </a:ext>
                </a:extLst>
              </p:cNvPr>
              <p:cNvSpPr txBox="1"/>
              <p:nvPr/>
            </p:nvSpPr>
            <p:spPr>
              <a:xfrm>
                <a:off x="8920414" y="3369445"/>
                <a:ext cx="804348" cy="4007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/>
                  <a:t>YES</a:t>
                </a:r>
                <a:endParaRPr lang="zh-TW" altLang="en-US" sz="1000" b="1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="" xmlns:a16="http://schemas.microsoft.com/office/drawing/2014/main" id="{F9CAB731-1881-4CA2-8E11-B0BB6D504C5F}"/>
                  </a:ext>
                </a:extLst>
              </p:cNvPr>
              <p:cNvSpPr txBox="1"/>
              <p:nvPr/>
            </p:nvSpPr>
            <p:spPr>
              <a:xfrm>
                <a:off x="8920414" y="4840739"/>
                <a:ext cx="804348" cy="4007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/>
                  <a:t>YES</a:t>
                </a:r>
                <a:endParaRPr lang="zh-TW" altLang="en-US" sz="1000" b="1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="" xmlns:a16="http://schemas.microsoft.com/office/drawing/2014/main" id="{85BF5098-39D6-455F-AB3B-33F0DBE7C4FF}"/>
                  </a:ext>
                </a:extLst>
              </p:cNvPr>
              <p:cNvSpPr txBox="1"/>
              <p:nvPr/>
            </p:nvSpPr>
            <p:spPr>
              <a:xfrm>
                <a:off x="6758008" y="3121222"/>
                <a:ext cx="804348" cy="4007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/>
                  <a:t>NO</a:t>
                </a:r>
                <a:endParaRPr lang="zh-TW" altLang="en-US" sz="1000" b="1" dirty="0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="" xmlns:a16="http://schemas.microsoft.com/office/drawing/2014/main" id="{0918B32E-EA46-4F76-8190-C5168221B131}"/>
                  </a:ext>
                </a:extLst>
              </p:cNvPr>
              <p:cNvSpPr txBox="1"/>
              <p:nvPr/>
            </p:nvSpPr>
            <p:spPr>
              <a:xfrm>
                <a:off x="6744474" y="4542213"/>
                <a:ext cx="804348" cy="40073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/>
                  <a:t>NO</a:t>
                </a:r>
                <a:endParaRPr lang="zh-TW" altLang="en-US" sz="1000" b="1" dirty="0"/>
              </a:p>
            </p:txBody>
          </p:sp>
        </p:grpSp>
      </p:grpSp>
      <p:grpSp>
        <p:nvGrpSpPr>
          <p:cNvPr id="56" name="Group 9"/>
          <p:cNvGrpSpPr/>
          <p:nvPr/>
        </p:nvGrpSpPr>
        <p:grpSpPr>
          <a:xfrm>
            <a:off x="323528" y="267494"/>
            <a:ext cx="4499992" cy="720080"/>
            <a:chOff x="0" y="1270545"/>
            <a:chExt cx="4355976" cy="504056"/>
          </a:xfrm>
        </p:grpSpPr>
        <p:sp>
          <p:nvSpPr>
            <p:cNvPr id="57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演算法流程</a:t>
              </a:r>
              <a:endParaRPr lang="ko-KR" altLang="en-US" sz="40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373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1bdac41-fd77-4a13-99de-c185d7fa65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f6cc54e-8bdb-4c71-bcae-a0baf2431ec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e92397-c2ee-4e90-928c-6a2946e560d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fab2388-bea2-4ef6-8831-70766bcd14b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72406b2-73d6-4f3c-95c6-796c351f19dd"/>
</p:tagLst>
</file>

<file path=ppt/theme/theme1.xml><?xml version="1.0" encoding="utf-8"?>
<a:theme xmlns:a="http://schemas.openxmlformats.org/drawingml/2006/main" name="Cover and End Slide Master">
  <a:themeElements>
    <a:clrScheme name="自訂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4C5EC"/>
      </a:accent1>
      <a:accent2>
        <a:srgbClr val="FFD531"/>
      </a:accent2>
      <a:accent3>
        <a:srgbClr val="FE8A00"/>
      </a:accent3>
      <a:accent4>
        <a:srgbClr val="FF500C"/>
      </a:accent4>
      <a:accent5>
        <a:srgbClr val="3083C9"/>
      </a:accent5>
      <a:accent6>
        <a:srgbClr val="1F629C"/>
      </a:accent6>
      <a:hlink>
        <a:srgbClr val="4472C4"/>
      </a:hlink>
      <a:folHlink>
        <a:srgbClr val="BFBFB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自訂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4C5EC"/>
      </a:accent1>
      <a:accent2>
        <a:srgbClr val="FFD531"/>
      </a:accent2>
      <a:accent3>
        <a:srgbClr val="FE8A00"/>
      </a:accent3>
      <a:accent4>
        <a:srgbClr val="FF500C"/>
      </a:accent4>
      <a:accent5>
        <a:srgbClr val="3083C9"/>
      </a:accent5>
      <a:accent6>
        <a:srgbClr val="1F629C"/>
      </a:accent6>
      <a:hlink>
        <a:srgbClr val="4472C4"/>
      </a:hlink>
      <a:folHlink>
        <a:srgbClr val="BFBFB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自訂 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299BE"/>
      </a:accent1>
      <a:accent2>
        <a:srgbClr val="FFD531"/>
      </a:accent2>
      <a:accent3>
        <a:srgbClr val="FE8A00"/>
      </a:accent3>
      <a:accent4>
        <a:srgbClr val="FF500C"/>
      </a:accent4>
      <a:accent5>
        <a:srgbClr val="3083C9"/>
      </a:accent5>
      <a:accent6>
        <a:srgbClr val="1F629C"/>
      </a:accent6>
      <a:hlink>
        <a:srgbClr val="4472C4"/>
      </a:hlink>
      <a:folHlink>
        <a:srgbClr val="BFBFB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1221</Words>
  <Application>Microsoft Office PowerPoint</Application>
  <PresentationFormat>如螢幕大小 (16:9)</PresentationFormat>
  <Paragraphs>186</Paragraphs>
  <Slides>27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Arial Unicode MS</vt:lpstr>
      <vt:lpstr>맑은 고딕</vt:lpstr>
      <vt:lpstr>Roboto Condensed</vt:lpstr>
      <vt:lpstr>Roboto Condensed Light</vt:lpstr>
      <vt:lpstr>微軟正黑體</vt:lpstr>
      <vt:lpstr>新細明體</vt:lpstr>
      <vt:lpstr>Arial</vt:lpstr>
      <vt:lpstr>Britannic Bold</vt:lpstr>
      <vt:lpstr>Calibri</vt:lpstr>
      <vt:lpstr>MV Boli</vt:lpstr>
      <vt:lpstr>Wingdings</vt:lpstr>
      <vt:lpstr>Cover and End Slide Master</vt:lpstr>
      <vt:lpstr>Contents Slide Master</vt:lpstr>
      <vt:lpstr>Section Break Slide Master</vt:lpstr>
      <vt:lpstr>PowerPoint 簡報</vt:lpstr>
      <vt:lpstr>Contents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ying-ling Wu</dc:creator>
  <cp:lastModifiedBy>ying-ling Wu</cp:lastModifiedBy>
  <cp:revision>188</cp:revision>
  <dcterms:created xsi:type="dcterms:W3CDTF">2016-12-05T23:26:54Z</dcterms:created>
  <dcterms:modified xsi:type="dcterms:W3CDTF">2018-06-21T14:24:38Z</dcterms:modified>
</cp:coreProperties>
</file>